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3"/>
  </p:handoutMasterIdLst>
  <p:sldIdLst>
    <p:sldId id="256" r:id="rId2"/>
    <p:sldId id="257" r:id="rId3"/>
    <p:sldId id="286" r:id="rId4"/>
    <p:sldId id="258" r:id="rId5"/>
    <p:sldId id="259" r:id="rId6"/>
    <p:sldId id="260" r:id="rId7"/>
    <p:sldId id="261" r:id="rId8"/>
    <p:sldId id="262" r:id="rId9"/>
    <p:sldId id="263" r:id="rId10"/>
    <p:sldId id="264" r:id="rId11"/>
    <p:sldId id="265" r:id="rId12"/>
    <p:sldId id="266" r:id="rId13"/>
    <p:sldId id="267" r:id="rId14"/>
    <p:sldId id="287" r:id="rId15"/>
    <p:sldId id="269" r:id="rId16"/>
    <p:sldId id="288" r:id="rId17"/>
    <p:sldId id="271" r:id="rId18"/>
    <p:sldId id="289" r:id="rId19"/>
    <p:sldId id="273" r:id="rId20"/>
    <p:sldId id="290" r:id="rId21"/>
    <p:sldId id="291" r:id="rId22"/>
    <p:sldId id="292" r:id="rId23"/>
    <p:sldId id="277" r:id="rId24"/>
    <p:sldId id="278" r:id="rId25"/>
    <p:sldId id="293" r:id="rId26"/>
    <p:sldId id="280" r:id="rId27"/>
    <p:sldId id="281" r:id="rId28"/>
    <p:sldId id="294" r:id="rId29"/>
    <p:sldId id="283" r:id="rId30"/>
    <p:sldId id="295" r:id="rId31"/>
    <p:sldId id="285"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70589F-8C8C-4479-B890-16DF64AF7923}" type="datetimeFigureOut">
              <a:rPr lang="ru-RU" smtClean="0"/>
              <a:t>05.11.2024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1D3378-DA49-4E68-9B93-6A3FA1A231DD}" type="slidenum">
              <a:rPr lang="ru-RU" smtClean="0"/>
              <a:t>‹#›</a:t>
            </a:fld>
            <a:endParaRPr lang="ru-RU"/>
          </a:p>
        </p:txBody>
      </p:sp>
    </p:spTree>
    <p:extLst>
      <p:ext uri="{BB962C8B-B14F-4D97-AF65-F5344CB8AC3E}">
        <p14:creationId xmlns:p14="http://schemas.microsoft.com/office/powerpoint/2010/main" val="425179623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103FACA-DBDC-47D8-92D7-3534BF3969BF}" type="datetimeFigureOut">
              <a:rPr lang="ru-RU" smtClean="0"/>
              <a:t>05.11.2024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241F990-0DDB-4B5B-B8BC-C4D594AFF04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103FACA-DBDC-47D8-92D7-3534BF3969BF}" type="datetimeFigureOut">
              <a:rPr lang="ru-RU" smtClean="0"/>
              <a:t>05.11.2024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103FACA-DBDC-47D8-92D7-3534BF3969BF}" type="datetimeFigureOut">
              <a:rPr lang="ru-RU" smtClean="0"/>
              <a:t>05.11.2024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D241F990-0DDB-4B5B-B8BC-C4D594AFF04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103FACA-DBDC-47D8-92D7-3534BF3969BF}" type="datetimeFigureOut">
              <a:rPr lang="ru-RU" smtClean="0"/>
              <a:t>05.11.2024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103FACA-DBDC-47D8-92D7-3534BF3969BF}" type="datetimeFigureOut">
              <a:rPr lang="ru-RU" smtClean="0"/>
              <a:t>05.11.2024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103FACA-DBDC-47D8-92D7-3534BF3969BF}" type="datetimeFigureOut">
              <a:rPr lang="ru-RU" smtClean="0"/>
              <a:t>05.11.2024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103FACA-DBDC-47D8-92D7-3534BF3969BF}" type="datetimeFigureOut">
              <a:rPr lang="ru-RU" smtClean="0"/>
              <a:t>05.11.2024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103FACA-DBDC-47D8-92D7-3534BF3969BF}" type="datetimeFigureOut">
              <a:rPr lang="ru-RU" smtClean="0"/>
              <a:t>05.11.2024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103FACA-DBDC-47D8-92D7-3534BF3969BF}" type="datetimeFigureOut">
              <a:rPr lang="ru-RU" smtClean="0"/>
              <a:t>05.11.2024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41F990-0DDB-4B5B-B8BC-C4D594AFF04A}"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103FACA-DBDC-47D8-92D7-3534BF3969BF}" type="datetimeFigureOut">
              <a:rPr lang="ru-RU" smtClean="0"/>
              <a:t>05.11.2024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41F990-0DDB-4B5B-B8BC-C4D594AFF04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103FACA-DBDC-47D8-92D7-3534BF3969BF}" type="datetimeFigureOut">
              <a:rPr lang="ru-RU" smtClean="0"/>
              <a:t>05.11.2024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241F990-0DDB-4B5B-B8BC-C4D594AFF04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103FACA-DBDC-47D8-92D7-3534BF3969BF}" type="datetimeFigureOut">
              <a:rPr lang="ru-RU" smtClean="0"/>
              <a:t>05.11.2024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241F990-0DDB-4B5B-B8BC-C4D594AFF04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err="1" smtClean="0"/>
              <a:t>Жеткізетін</a:t>
            </a:r>
            <a:r>
              <a:rPr lang="ru-RU" dirty="0" smtClean="0"/>
              <a:t> ж</a:t>
            </a:r>
            <a:r>
              <a:rPr lang="kk-KZ" dirty="0" smtClean="0"/>
              <a:t>әне қабылдайтын телесигнализация құрылғылары</a:t>
            </a:r>
            <a:r>
              <a:rPr lang="ru-RU" dirty="0"/>
              <a:t/>
            </a:r>
            <a:br>
              <a:rPr lang="ru-RU" dirty="0"/>
            </a:br>
            <a:endParaRPr lang="ru-RU" dirty="0"/>
          </a:p>
        </p:txBody>
      </p:sp>
      <p:sp>
        <p:nvSpPr>
          <p:cNvPr id="4" name="Подзаголовок 3"/>
          <p:cNvSpPr>
            <a:spLocks noGrp="1"/>
          </p:cNvSpPr>
          <p:nvPr>
            <p:ph type="subTitle" idx="1"/>
          </p:nvPr>
        </p:nvSpPr>
        <p:spPr/>
        <p:txBody>
          <a:bodyPr/>
          <a:lstStyle/>
          <a:p>
            <a:r>
              <a:rPr lang="ru-RU" dirty="0" err="1" smtClean="0"/>
              <a:t>Жеткізетін</a:t>
            </a:r>
            <a:r>
              <a:rPr lang="ru-RU" dirty="0" smtClean="0"/>
              <a:t> сигнализация </a:t>
            </a:r>
            <a:r>
              <a:rPr lang="ru-RU" dirty="0" err="1" smtClean="0"/>
              <a:t>құрылғылары</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179512" y="332656"/>
            <a:ext cx="8712968" cy="5976664"/>
          </a:xfrm>
        </p:spPr>
        <p:txBody>
          <a:bodyPr>
            <a:normAutofit/>
          </a:bodyPr>
          <a:lstStyle/>
          <a:p>
            <a:pPr lvl="0"/>
            <a:r>
              <a:rPr lang="kk-KZ" dirty="0" smtClean="0"/>
              <a:t>Суретте тактілік импульстер генераторы (ГТИ) </a:t>
            </a:r>
            <a:r>
              <a:rPr lang="kk-KZ" dirty="0"/>
              <a:t>көрсетілген, импульстардың </a:t>
            </a:r>
            <a:r>
              <a:rPr lang="kk-KZ" dirty="0" smtClean="0"/>
              <a:t>тактілілік </a:t>
            </a:r>
            <a:r>
              <a:rPr lang="kk-KZ" dirty="0"/>
              <a:t>сериясын түрлендіруге қызмет </a:t>
            </a:r>
            <a:r>
              <a:rPr lang="kk-KZ" dirty="0" smtClean="0"/>
              <a:t>етеді. </a:t>
            </a:r>
            <a:endParaRPr lang="kk-KZ" dirty="0" smtClean="0"/>
          </a:p>
          <a:p>
            <a:pPr lvl="0"/>
            <a:r>
              <a:rPr lang="kk-KZ" dirty="0" smtClean="0"/>
              <a:t>Телесигнализацияның </a:t>
            </a:r>
            <a:r>
              <a:rPr lang="kk-KZ" dirty="0"/>
              <a:t>жеткізу </a:t>
            </a:r>
            <a:r>
              <a:rPr lang="kk-KZ" dirty="0" smtClean="0"/>
              <a:t>құрылғысының  тактілі </a:t>
            </a:r>
            <a:r>
              <a:rPr lang="kk-KZ" dirty="0"/>
              <a:t>импульстер генераторы </a:t>
            </a:r>
            <a:r>
              <a:rPr lang="kk-KZ" dirty="0" smtClean="0"/>
              <a:t>м</a:t>
            </a:r>
            <a:r>
              <a:rPr lang="ru-RU" dirty="0" err="1" smtClean="0"/>
              <a:t>ультивибратор</a:t>
            </a:r>
            <a:r>
              <a:rPr lang="ru-RU" dirty="0" smtClean="0"/>
              <a:t>(МВ</a:t>
            </a:r>
            <a:r>
              <a:rPr lang="ru-RU" dirty="0" smtClean="0"/>
              <a:t>)</a:t>
            </a:r>
            <a:r>
              <a:rPr lang="kk-KZ" dirty="0" smtClean="0"/>
              <a:t> </a:t>
            </a:r>
            <a:r>
              <a:rPr lang="kk-KZ" dirty="0"/>
              <a:t>және </a:t>
            </a:r>
            <a:r>
              <a:rPr lang="ru-RU" dirty="0"/>
              <a:t>триггер-</a:t>
            </a:r>
            <a:r>
              <a:rPr lang="kk-KZ" dirty="0" smtClean="0"/>
              <a:t>бөлгіштен тұрады. </a:t>
            </a:r>
          </a:p>
          <a:p>
            <a:pPr lvl="0"/>
            <a:r>
              <a:rPr lang="kk-KZ" dirty="0" smtClean="0"/>
              <a:t>Өзін </a:t>
            </a:r>
            <a:r>
              <a:rPr lang="kk-KZ" dirty="0" smtClean="0"/>
              <a:t>өзі қоздыруы бар симметриялы мультивибратордың екі қалыпты күйі бар, олардың ауысуы автоматты түрде жүреді</a:t>
            </a:r>
            <a:r>
              <a:rPr lang="kk-KZ" dirty="0" smtClean="0"/>
              <a:t>. МВ </a:t>
            </a:r>
            <a:r>
              <a:rPr lang="kk-KZ" dirty="0" smtClean="0"/>
              <a:t>транзисторлы  кешектіруі ТЗк </a:t>
            </a:r>
            <a:r>
              <a:rPr lang="kk-KZ" dirty="0"/>
              <a:t>бар екі </a:t>
            </a:r>
            <a:r>
              <a:rPr lang="kk-KZ" dirty="0" smtClean="0"/>
              <a:t>каскадта орындалған. Бірінші каскадтың шығысы Г4 екіншінің конденсаторлы кірісіне қосылған, екінші каскадтың шығысы – біріншінің конденсаторлы </a:t>
            </a:r>
            <a:r>
              <a:rPr lang="kk-KZ" dirty="0" smtClean="0"/>
              <a:t>кірісіне </a:t>
            </a:r>
            <a:r>
              <a:rPr lang="kk-KZ" dirty="0" smtClean="0"/>
              <a:t>қосылған, ол МВ шығысы болады. </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0" y="404664"/>
            <a:ext cx="8820472" cy="6051072"/>
          </a:xfrm>
        </p:spPr>
        <p:txBody>
          <a:bodyPr>
            <a:normAutofit fontScale="85000" lnSpcReduction="20000"/>
          </a:bodyPr>
          <a:lstStyle/>
          <a:p>
            <a:r>
              <a:rPr lang="ru-RU" sz="2800" dirty="0" err="1" smtClean="0"/>
              <a:t>Мультивибратордың</a:t>
            </a:r>
            <a:r>
              <a:rPr lang="ru-RU" sz="2800" dirty="0" smtClean="0"/>
              <a:t> </a:t>
            </a:r>
            <a:r>
              <a:rPr lang="ru-RU" sz="2800" dirty="0" err="1"/>
              <a:t>кемшіліктерінің</a:t>
            </a:r>
            <a:r>
              <a:rPr lang="ru-RU" sz="2800" dirty="0"/>
              <a:t> </a:t>
            </a:r>
            <a:r>
              <a:rPr lang="ru-RU" sz="2800" dirty="0" err="1"/>
              <a:t>бірі</a:t>
            </a:r>
            <a:r>
              <a:rPr lang="ru-RU" sz="2800" dirty="0"/>
              <a:t> </a:t>
            </a:r>
            <a:r>
              <a:rPr lang="ru-RU" sz="2800" dirty="0" err="1"/>
              <a:t>теріс</a:t>
            </a:r>
            <a:r>
              <a:rPr lang="ru-RU" sz="2800" dirty="0"/>
              <a:t> </a:t>
            </a:r>
            <a:r>
              <a:rPr lang="ru-RU" sz="2800" dirty="0" err="1"/>
              <a:t>потенциалдың</a:t>
            </a:r>
            <a:r>
              <a:rPr lang="ru-RU" sz="2800" dirty="0"/>
              <a:t> </a:t>
            </a:r>
            <a:r>
              <a:rPr lang="ru-RU" sz="2800" dirty="0" err="1"/>
              <a:t>ұзақ</a:t>
            </a:r>
            <a:r>
              <a:rPr lang="ru-RU" sz="2800" dirty="0"/>
              <a:t> </a:t>
            </a:r>
            <a:r>
              <a:rPr lang="ru-RU" sz="2800" dirty="0" err="1"/>
              <a:t>уақыт</a:t>
            </a:r>
            <a:r>
              <a:rPr lang="ru-RU" sz="2800" dirty="0"/>
              <a:t> </a:t>
            </a:r>
            <a:r>
              <a:rPr lang="ru-RU" sz="2800" dirty="0" err="1"/>
              <a:t>бойына</a:t>
            </a:r>
            <a:r>
              <a:rPr lang="ru-RU" sz="2800" dirty="0"/>
              <a:t> </a:t>
            </a:r>
            <a:r>
              <a:rPr lang="ru-RU" sz="2800" dirty="0" err="1"/>
              <a:t>өсуіне</a:t>
            </a:r>
            <a:r>
              <a:rPr lang="ru-RU" sz="2800" dirty="0"/>
              <a:t> </a:t>
            </a:r>
            <a:r>
              <a:rPr lang="ru-RU" sz="2800" dirty="0" err="1"/>
              <a:t>байланысты</a:t>
            </a:r>
            <a:r>
              <a:rPr lang="ru-RU" sz="2800" dirty="0"/>
              <a:t> </a:t>
            </a:r>
            <a:r>
              <a:rPr lang="ru-RU" sz="2800" dirty="0" err="1"/>
              <a:t>транзисторлардағы</a:t>
            </a:r>
            <a:r>
              <a:rPr lang="ru-RU" sz="2800" dirty="0"/>
              <a:t> </a:t>
            </a:r>
            <a:r>
              <a:rPr lang="ru-RU" sz="2800" dirty="0" err="1"/>
              <a:t>импульстардың</a:t>
            </a:r>
            <a:r>
              <a:rPr lang="ru-RU" sz="2800" dirty="0"/>
              <a:t> </a:t>
            </a:r>
            <a:r>
              <a:rPr lang="ru-RU" sz="2800" dirty="0" err="1"/>
              <a:t>тікбұрышты</a:t>
            </a:r>
            <a:r>
              <a:rPr lang="ru-RU" sz="2800" dirty="0"/>
              <a:t> </a:t>
            </a:r>
            <a:r>
              <a:rPr lang="ru-RU" sz="2800" dirty="0" err="1"/>
              <a:t>формасының</a:t>
            </a:r>
            <a:r>
              <a:rPr lang="ru-RU" sz="2800" dirty="0"/>
              <a:t> </a:t>
            </a:r>
            <a:r>
              <a:rPr lang="ru-RU" sz="2800" dirty="0" err="1"/>
              <a:t>еместігі</a:t>
            </a:r>
            <a:r>
              <a:rPr lang="ru-RU" sz="2800" dirty="0"/>
              <a:t>. </a:t>
            </a:r>
            <a:r>
              <a:rPr lang="ru-RU" sz="2800" dirty="0" err="1"/>
              <a:t>Импульстардың</a:t>
            </a:r>
            <a:r>
              <a:rPr lang="ru-RU" sz="2800" dirty="0"/>
              <a:t> </a:t>
            </a:r>
            <a:r>
              <a:rPr lang="ru-RU" sz="2800" dirty="0" err="1"/>
              <a:t>формасын</a:t>
            </a:r>
            <a:r>
              <a:rPr lang="ru-RU" sz="2800" dirty="0"/>
              <a:t> </a:t>
            </a:r>
            <a:r>
              <a:rPr lang="ru-RU" sz="2800" dirty="0" err="1"/>
              <a:t>жақсарту</a:t>
            </a:r>
            <a:r>
              <a:rPr lang="ru-RU" sz="2800" dirty="0"/>
              <a:t> </a:t>
            </a:r>
            <a:r>
              <a:rPr lang="ru-RU" sz="2800" dirty="0" err="1"/>
              <a:t>үшін</a:t>
            </a:r>
            <a:r>
              <a:rPr lang="ru-RU" sz="2800" dirty="0"/>
              <a:t> ТГ-4к </a:t>
            </a:r>
            <a:r>
              <a:rPr lang="ru-RU" sz="2800" dirty="0" err="1"/>
              <a:t>санау</a:t>
            </a:r>
            <a:r>
              <a:rPr lang="ru-RU" sz="2800" dirty="0"/>
              <a:t> </a:t>
            </a:r>
            <a:r>
              <a:rPr lang="ru-RU" sz="2800" dirty="0" err="1"/>
              <a:t>кірісі</a:t>
            </a:r>
            <a:r>
              <a:rPr lang="ru-RU" sz="2800" dirty="0"/>
              <a:t> мен Г6 </a:t>
            </a:r>
            <a:r>
              <a:rPr lang="ru-RU" sz="2800" dirty="0" err="1"/>
              <a:t>және</a:t>
            </a:r>
            <a:r>
              <a:rPr lang="ru-RU" sz="2800" dirty="0"/>
              <a:t> Г8 </a:t>
            </a:r>
            <a:r>
              <a:rPr lang="ru-RU" sz="2800" dirty="0" err="1"/>
              <a:t>шығысы</a:t>
            </a:r>
            <a:r>
              <a:rPr lang="ru-RU" sz="2800" dirty="0"/>
              <a:t> бар триггер- </a:t>
            </a:r>
            <a:r>
              <a:rPr lang="ru-RU" sz="2800" dirty="0" err="1"/>
              <a:t>бөлгішті</a:t>
            </a:r>
            <a:r>
              <a:rPr lang="ru-RU" sz="2800" dirty="0"/>
              <a:t>(ТД) </a:t>
            </a:r>
            <a:r>
              <a:rPr lang="ru-RU" sz="2800" dirty="0" err="1"/>
              <a:t>қолданады</a:t>
            </a:r>
            <a:r>
              <a:rPr lang="ru-RU" sz="2800" dirty="0"/>
              <a:t>. </a:t>
            </a:r>
            <a:endParaRPr lang="ru-RU" sz="2800" dirty="0" smtClean="0"/>
          </a:p>
          <a:p>
            <a:r>
              <a:rPr lang="ru-RU" sz="2800" dirty="0" smtClean="0"/>
              <a:t>МВ </a:t>
            </a:r>
            <a:r>
              <a:rPr lang="ru-RU" sz="2800" dirty="0"/>
              <a:t>– дан </a:t>
            </a:r>
            <a:r>
              <a:rPr lang="ru-RU" sz="2800" dirty="0" err="1"/>
              <a:t>импульстер</a:t>
            </a:r>
            <a:r>
              <a:rPr lang="ru-RU" sz="2800" dirty="0"/>
              <a:t> </a:t>
            </a:r>
            <a:r>
              <a:rPr lang="ru-RU" sz="2800" dirty="0" err="1"/>
              <a:t>келген</a:t>
            </a:r>
            <a:r>
              <a:rPr lang="ru-RU" sz="2800" dirty="0"/>
              <a:t> </a:t>
            </a:r>
            <a:r>
              <a:rPr lang="ru-RU" sz="2800" dirty="0" err="1"/>
              <a:t>уақытта</a:t>
            </a:r>
            <a:r>
              <a:rPr lang="ru-RU" sz="2800" dirty="0"/>
              <a:t> ТД </a:t>
            </a:r>
            <a:r>
              <a:rPr lang="ru-RU" sz="2800" dirty="0" err="1" smtClean="0"/>
              <a:t>қосылады</a:t>
            </a:r>
            <a:r>
              <a:rPr lang="ru-RU" sz="2800" dirty="0" smtClean="0"/>
              <a:t>. </a:t>
            </a:r>
            <a:r>
              <a:rPr lang="ru-RU" sz="2800" dirty="0"/>
              <a:t>Т1 </a:t>
            </a:r>
            <a:r>
              <a:rPr lang="ru-RU" sz="2800" dirty="0" err="1"/>
              <a:t>периодта</a:t>
            </a:r>
            <a:r>
              <a:rPr lang="ru-RU" sz="2800" dirty="0"/>
              <a:t> </a:t>
            </a:r>
            <a:r>
              <a:rPr lang="ru-RU" sz="2800" dirty="0" err="1"/>
              <a:t>екі</a:t>
            </a:r>
            <a:r>
              <a:rPr lang="ru-RU" sz="2800" dirty="0"/>
              <a:t> импульс </a:t>
            </a:r>
            <a:r>
              <a:rPr lang="ru-RU" sz="2800" dirty="0" err="1"/>
              <a:t>арасында</a:t>
            </a:r>
            <a:r>
              <a:rPr lang="ru-RU" sz="2800" dirty="0"/>
              <a:t> конденсатор </a:t>
            </a:r>
            <a:r>
              <a:rPr lang="ru-RU" sz="2800" dirty="0" err="1"/>
              <a:t>қайта</a:t>
            </a:r>
            <a:r>
              <a:rPr lang="ru-RU" sz="2800" dirty="0"/>
              <a:t> </a:t>
            </a:r>
            <a:r>
              <a:rPr lang="ru-RU" sz="2800" dirty="0" err="1"/>
              <a:t>зарядталады</a:t>
            </a:r>
            <a:r>
              <a:rPr lang="ru-RU" sz="2800" dirty="0"/>
              <a:t> </a:t>
            </a:r>
            <a:r>
              <a:rPr lang="ru-RU" sz="2800" dirty="0" err="1"/>
              <a:t>және</a:t>
            </a:r>
            <a:r>
              <a:rPr lang="ru-RU" sz="2800" dirty="0"/>
              <a:t> триггер </a:t>
            </a:r>
            <a:r>
              <a:rPr lang="ru-RU" sz="2800" dirty="0" err="1"/>
              <a:t>қайта</a:t>
            </a:r>
            <a:r>
              <a:rPr lang="ru-RU" sz="2800" dirty="0"/>
              <a:t> </a:t>
            </a:r>
            <a:r>
              <a:rPr lang="ru-RU" sz="2800" dirty="0" err="1"/>
              <a:t>қосылуға</a:t>
            </a:r>
            <a:r>
              <a:rPr lang="ru-RU" sz="2800" dirty="0"/>
              <a:t> </a:t>
            </a:r>
            <a:r>
              <a:rPr lang="ru-RU" sz="2800" dirty="0" err="1"/>
              <a:t>дайындалады</a:t>
            </a:r>
            <a:r>
              <a:rPr lang="ru-RU" sz="2800" dirty="0"/>
              <a:t>, </a:t>
            </a:r>
            <a:r>
              <a:rPr lang="ru-RU" sz="2800" dirty="0" err="1"/>
              <a:t>қайта</a:t>
            </a:r>
            <a:r>
              <a:rPr lang="ru-RU" sz="2800" dirty="0"/>
              <a:t> </a:t>
            </a:r>
            <a:r>
              <a:rPr lang="ru-RU" sz="2800" dirty="0" err="1"/>
              <a:t>қосылу</a:t>
            </a:r>
            <a:r>
              <a:rPr lang="ru-RU" sz="2800" dirty="0"/>
              <a:t> </a:t>
            </a:r>
            <a:r>
              <a:rPr lang="ru-RU" sz="2800" dirty="0" err="1"/>
              <a:t>бірден</a:t>
            </a:r>
            <a:r>
              <a:rPr lang="ru-RU" sz="2800" dirty="0"/>
              <a:t> </a:t>
            </a:r>
            <a:r>
              <a:rPr lang="ru-RU" sz="2800" dirty="0" err="1"/>
              <a:t>жүруі</a:t>
            </a:r>
            <a:r>
              <a:rPr lang="ru-RU" sz="2800" dirty="0"/>
              <a:t> </a:t>
            </a:r>
            <a:r>
              <a:rPr lang="ru-RU" sz="2800" dirty="0" err="1"/>
              <a:t>мүмкін</a:t>
            </a:r>
            <a:r>
              <a:rPr lang="ru-RU" sz="2800" dirty="0"/>
              <a:t>. Г6 </a:t>
            </a:r>
            <a:r>
              <a:rPr lang="ru-RU" sz="2800" dirty="0" err="1"/>
              <a:t>және</a:t>
            </a:r>
            <a:r>
              <a:rPr lang="ru-RU" sz="2800" dirty="0"/>
              <a:t> Г8 </a:t>
            </a:r>
            <a:r>
              <a:rPr lang="ru-RU" sz="2800" dirty="0" err="1"/>
              <a:t>шығыстарындағы</a:t>
            </a:r>
            <a:r>
              <a:rPr lang="ru-RU" sz="2800" dirty="0"/>
              <a:t> </a:t>
            </a:r>
            <a:r>
              <a:rPr lang="ru-RU" sz="2800" dirty="0" err="1"/>
              <a:t>импульстер</a:t>
            </a:r>
            <a:r>
              <a:rPr lang="ru-RU" sz="2800" dirty="0"/>
              <a:t> </a:t>
            </a:r>
            <a:r>
              <a:rPr lang="ru-RU" sz="2800" dirty="0" err="1"/>
              <a:t>тікбұрышты</a:t>
            </a:r>
            <a:r>
              <a:rPr lang="ru-RU" sz="2800" dirty="0"/>
              <a:t>, </a:t>
            </a:r>
            <a:r>
              <a:rPr lang="ru-RU" sz="2800" dirty="0" err="1"/>
              <a:t>олардың</a:t>
            </a:r>
            <a:r>
              <a:rPr lang="ru-RU" sz="2800" dirty="0"/>
              <a:t> Т2 периоды МВ </a:t>
            </a:r>
            <a:r>
              <a:rPr lang="ru-RU" sz="2800" dirty="0" err="1"/>
              <a:t>қайта</a:t>
            </a:r>
            <a:r>
              <a:rPr lang="ru-RU" sz="2800" dirty="0"/>
              <a:t> </a:t>
            </a:r>
            <a:r>
              <a:rPr lang="ru-RU" sz="2800" dirty="0" err="1"/>
              <a:t>қосылу</a:t>
            </a:r>
            <a:r>
              <a:rPr lang="ru-RU" sz="2800" dirty="0"/>
              <a:t> </a:t>
            </a:r>
            <a:r>
              <a:rPr lang="ru-RU" sz="2800" dirty="0" err="1"/>
              <a:t>периодынан</a:t>
            </a:r>
            <a:r>
              <a:rPr lang="ru-RU" sz="2800" dirty="0"/>
              <a:t> Т1 </a:t>
            </a:r>
            <a:r>
              <a:rPr lang="ru-RU" sz="2800" dirty="0" err="1"/>
              <a:t>екі</a:t>
            </a:r>
            <a:r>
              <a:rPr lang="ru-RU" sz="2800" dirty="0"/>
              <a:t> </a:t>
            </a:r>
            <a:r>
              <a:rPr lang="ru-RU" sz="2800" dirty="0" err="1"/>
              <a:t>есе</a:t>
            </a:r>
            <a:r>
              <a:rPr lang="ru-RU" sz="2800" dirty="0"/>
              <a:t> </a:t>
            </a:r>
            <a:r>
              <a:rPr lang="ru-RU" sz="2800" dirty="0" err="1"/>
              <a:t>үлкен</a:t>
            </a:r>
            <a:r>
              <a:rPr lang="ru-RU" sz="2800" dirty="0"/>
              <a:t>.  </a:t>
            </a:r>
            <a:r>
              <a:rPr lang="ru-RU" sz="2800" dirty="0" err="1"/>
              <a:t>Сондықтан</a:t>
            </a:r>
            <a:r>
              <a:rPr lang="ru-RU" sz="2800" dirty="0"/>
              <a:t> ТД </a:t>
            </a:r>
            <a:r>
              <a:rPr lang="ru-RU" sz="2800" dirty="0" err="1"/>
              <a:t>қайта</a:t>
            </a:r>
            <a:r>
              <a:rPr lang="ru-RU" sz="2800" dirty="0"/>
              <a:t> </a:t>
            </a:r>
            <a:r>
              <a:rPr lang="ru-RU" sz="2800" dirty="0" err="1"/>
              <a:t>қосылу</a:t>
            </a:r>
            <a:r>
              <a:rPr lang="ru-RU" sz="2800" dirty="0"/>
              <a:t> </a:t>
            </a:r>
            <a:r>
              <a:rPr lang="ru-RU" sz="2800" dirty="0" err="1"/>
              <a:t>жиілігі</a:t>
            </a:r>
            <a:r>
              <a:rPr lang="ru-RU" sz="2800" dirty="0"/>
              <a:t> МВ </a:t>
            </a:r>
            <a:r>
              <a:rPr lang="ru-RU" sz="2800" dirty="0" err="1"/>
              <a:t>қайта</a:t>
            </a:r>
            <a:r>
              <a:rPr lang="ru-RU" sz="2800" dirty="0"/>
              <a:t> </a:t>
            </a:r>
            <a:r>
              <a:rPr lang="ru-RU" sz="2800" dirty="0" err="1"/>
              <a:t>қосылу</a:t>
            </a:r>
            <a:r>
              <a:rPr lang="ru-RU" sz="2800" dirty="0"/>
              <a:t> </a:t>
            </a:r>
            <a:r>
              <a:rPr lang="ru-RU" sz="2800" dirty="0" err="1"/>
              <a:t>жиілігінен</a:t>
            </a:r>
            <a:r>
              <a:rPr lang="ru-RU" sz="2800" dirty="0"/>
              <a:t> 2 </a:t>
            </a:r>
            <a:r>
              <a:rPr lang="ru-RU" sz="2800" dirty="0" err="1"/>
              <a:t>есе</a:t>
            </a:r>
            <a:r>
              <a:rPr lang="ru-RU" sz="2800" dirty="0"/>
              <a:t> аз, </a:t>
            </a:r>
            <a:r>
              <a:rPr lang="ru-RU" sz="2800" dirty="0" err="1"/>
              <a:t>яғни</a:t>
            </a:r>
            <a:r>
              <a:rPr lang="ru-RU" sz="2800" dirty="0"/>
              <a:t> ТД </a:t>
            </a:r>
            <a:r>
              <a:rPr lang="ru-RU" sz="2800" dirty="0" err="1"/>
              <a:t>жиілікті</a:t>
            </a:r>
            <a:r>
              <a:rPr lang="ru-RU" sz="2800" dirty="0"/>
              <a:t> </a:t>
            </a:r>
            <a:r>
              <a:rPr lang="ru-RU" sz="2800" dirty="0" err="1"/>
              <a:t>екіге</a:t>
            </a:r>
            <a:r>
              <a:rPr lang="ru-RU" sz="2800" dirty="0"/>
              <a:t> </a:t>
            </a:r>
            <a:r>
              <a:rPr lang="ru-RU" sz="2800" dirty="0" err="1"/>
              <a:t>бөледі</a:t>
            </a:r>
            <a:r>
              <a:rPr lang="ru-RU" sz="2800" dirty="0"/>
              <a:t>, </a:t>
            </a:r>
            <a:r>
              <a:rPr lang="ru-RU" sz="2800" dirty="0" err="1"/>
              <a:t>сондықтан</a:t>
            </a:r>
            <a:r>
              <a:rPr lang="ru-RU" sz="2800" dirty="0"/>
              <a:t> </a:t>
            </a:r>
            <a:r>
              <a:rPr lang="ru-RU" sz="2800" dirty="0" err="1"/>
              <a:t>ол</a:t>
            </a:r>
            <a:r>
              <a:rPr lang="ru-RU" sz="2800" dirty="0"/>
              <a:t> триггер-</a:t>
            </a:r>
            <a:r>
              <a:rPr lang="ru-RU" sz="2800" dirty="0" err="1"/>
              <a:t>бөлгіш</a:t>
            </a:r>
            <a:r>
              <a:rPr lang="ru-RU" sz="2800" dirty="0"/>
              <a:t> </a:t>
            </a:r>
            <a:r>
              <a:rPr lang="ru-RU" sz="2800" dirty="0" err="1"/>
              <a:t>деп</a:t>
            </a:r>
            <a:r>
              <a:rPr lang="ru-RU" sz="2800" dirty="0"/>
              <a:t> </a:t>
            </a:r>
            <a:r>
              <a:rPr lang="ru-RU" sz="2800" dirty="0" err="1"/>
              <a:t>аталады</a:t>
            </a:r>
            <a:r>
              <a:rPr lang="ru-RU" sz="2800" dirty="0"/>
              <a:t>. ГТИ </a:t>
            </a:r>
            <a:r>
              <a:rPr lang="ru-RU" sz="2800" dirty="0" err="1"/>
              <a:t>шығысындағы</a:t>
            </a:r>
            <a:r>
              <a:rPr lang="ru-RU" sz="2800" dirty="0"/>
              <a:t> </a:t>
            </a:r>
            <a:r>
              <a:rPr lang="ru-RU" sz="2800" dirty="0" err="1" smtClean="0"/>
              <a:t>импультер</a:t>
            </a:r>
            <a:r>
              <a:rPr lang="ru-RU" sz="2800" dirty="0" smtClean="0"/>
              <a:t> </a:t>
            </a:r>
            <a:r>
              <a:rPr lang="ru-RU" sz="2800" dirty="0" err="1"/>
              <a:t>Ти</a:t>
            </a:r>
            <a:r>
              <a:rPr lang="ru-RU" sz="2800" dirty="0"/>
              <a:t> </a:t>
            </a:r>
            <a:r>
              <a:rPr lang="ru-RU" sz="2800" dirty="0" err="1"/>
              <a:t>және</a:t>
            </a:r>
            <a:r>
              <a:rPr lang="ru-RU" sz="2800" dirty="0"/>
              <a:t> </a:t>
            </a:r>
            <a:r>
              <a:rPr lang="ru-RU" sz="2800" dirty="0" err="1"/>
              <a:t>үзіліс</a:t>
            </a:r>
            <a:r>
              <a:rPr lang="ru-RU" sz="2800" dirty="0"/>
              <a:t> </a:t>
            </a:r>
            <a:r>
              <a:rPr lang="ru-RU" sz="2800" dirty="0" err="1" smtClean="0"/>
              <a:t>Тп</a:t>
            </a:r>
            <a:r>
              <a:rPr lang="ru-RU" sz="2800" dirty="0" smtClean="0"/>
              <a:t> </a:t>
            </a:r>
            <a:r>
              <a:rPr lang="ru-RU" sz="2800" dirty="0" err="1"/>
              <a:t>ұзақтығы</a:t>
            </a:r>
            <a:r>
              <a:rPr lang="ru-RU" sz="2800" dirty="0"/>
              <a:t> </a:t>
            </a:r>
            <a:r>
              <a:rPr lang="ru-RU" sz="2800" dirty="0" err="1"/>
              <a:t>бірдей</a:t>
            </a:r>
            <a:r>
              <a:rPr lang="ru-RU" sz="2800" dirty="0"/>
              <a:t> </a:t>
            </a:r>
            <a:r>
              <a:rPr lang="ru-RU" sz="2800" dirty="0" err="1"/>
              <a:t>және</a:t>
            </a:r>
            <a:r>
              <a:rPr lang="ru-RU" sz="2800" dirty="0"/>
              <a:t> МВ </a:t>
            </a:r>
            <a:r>
              <a:rPr lang="ru-RU" sz="2800" dirty="0" err="1"/>
              <a:t>жұмыс</a:t>
            </a:r>
            <a:r>
              <a:rPr lang="ru-RU" sz="2800" dirty="0"/>
              <a:t> </a:t>
            </a:r>
            <a:r>
              <a:rPr lang="ru-RU" sz="2800" dirty="0" err="1"/>
              <a:t>периодына</a:t>
            </a:r>
            <a:r>
              <a:rPr lang="ru-RU" sz="2800" dirty="0"/>
              <a:t> Т1 </a:t>
            </a:r>
            <a:r>
              <a:rPr lang="ru-RU" sz="2800" dirty="0" err="1"/>
              <a:t>тең</a:t>
            </a:r>
            <a:r>
              <a:rPr lang="ru-RU" sz="2800" dirty="0"/>
              <a:t> </a:t>
            </a:r>
            <a:r>
              <a:rPr lang="ru-RU" sz="2800" dirty="0" err="1"/>
              <a:t>және</a:t>
            </a:r>
            <a:r>
              <a:rPr lang="ru-RU" sz="2800" dirty="0"/>
              <a:t> </a:t>
            </a:r>
            <a:r>
              <a:rPr lang="ru-RU" sz="2800" dirty="0" err="1"/>
              <a:t>транзисторлы</a:t>
            </a:r>
            <a:r>
              <a:rPr lang="ru-RU" sz="2800" dirty="0"/>
              <a:t> </a:t>
            </a:r>
            <a:r>
              <a:rPr lang="ru-RU" sz="2800" dirty="0" err="1"/>
              <a:t>кешіктіру</a:t>
            </a:r>
            <a:r>
              <a:rPr lang="ru-RU" sz="2800" dirty="0"/>
              <a:t> </a:t>
            </a:r>
            <a:r>
              <a:rPr lang="ru-RU" sz="2800" dirty="0" err="1"/>
              <a:t>ТЗк</a:t>
            </a:r>
            <a:r>
              <a:rPr lang="ru-RU" sz="2800" dirty="0"/>
              <a:t> </a:t>
            </a:r>
            <a:r>
              <a:rPr lang="ru-RU" sz="2800" dirty="0" err="1"/>
              <a:t>каскадтардың</a:t>
            </a:r>
            <a:r>
              <a:rPr lang="ru-RU" sz="2800" dirty="0"/>
              <a:t> </a:t>
            </a:r>
            <a:r>
              <a:rPr lang="ru-RU" sz="2800" dirty="0" err="1"/>
              <a:t>симметриясына</a:t>
            </a:r>
            <a:r>
              <a:rPr lang="ru-RU" sz="2800" dirty="0"/>
              <a:t> </a:t>
            </a:r>
            <a:r>
              <a:rPr lang="ru-RU" sz="2800" dirty="0" err="1"/>
              <a:t>тәуелді</a:t>
            </a:r>
            <a:r>
              <a:rPr lang="ru-RU" sz="2800" dirty="0"/>
              <a:t> </a:t>
            </a:r>
            <a:r>
              <a:rPr lang="ru-RU" sz="2800" dirty="0" err="1"/>
              <a:t>емес</a:t>
            </a:r>
            <a:r>
              <a:rPr lang="ru-RU" sz="2800" dirty="0"/>
              <a:t>.</a:t>
            </a:r>
            <a:endParaRPr lang="ru-RU" dirty="0"/>
          </a:p>
        </p:txBody>
      </p:sp>
    </p:spTree>
    <p:extLst>
      <p:ext uri="{BB962C8B-B14F-4D97-AF65-F5344CB8AC3E}">
        <p14:creationId xmlns:p14="http://schemas.microsoft.com/office/powerpoint/2010/main" val="401193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251520" y="1124744"/>
            <a:ext cx="7743825" cy="5403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12219" y="1196752"/>
            <a:ext cx="8088173" cy="5403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110736" cy="6480720"/>
          </a:xfrm>
        </p:spPr>
        <p:txBody>
          <a:bodyPr>
            <a:normAutofit fontScale="85000" lnSpcReduction="10000"/>
          </a:bodyPr>
          <a:lstStyle/>
          <a:p>
            <a:r>
              <a:rPr lang="kk-KZ" dirty="0"/>
              <a:t>Коддау блогы (БК) триггер кодтауштан (ТК), И-Не-1к инвертордан, екі ТГ-4к триггерлерден және екі ФС10 және ФС14 қалыптартырушы сұлбалада орындалған уақыт датчигіне (ДВ) турады. Тұйықталған телесигнализация контакт датчигінде КД ТС Импульсті немесе үзілісті ұзарту үшін ақпаратты еңгізу құрылғысы (УВИ) кодтау блогына (БК) импульс береді. +Ек потенциалы алдын ала зарядталған ФС10 сұлбаның конденсаторына келеді. Транзистордың базасының кодтау тригеріне келетін Конденсатордың разряды ТК (Г3) 0 күйінен 1 күйіне қосылуына әкеледі.т1 уақыт моментінде Г3 шығысында –Ек потенциалы пайда болады. Г3 шығысынан –Ек потенциалы логикалық блокқа келіп, оның қосылуына  тыйм салады, инветор 12 (Г5) ГТИ импульстарына қайта қосуға рұқсат береді. ТК (Г4) шығысынан +ек потенциалы ФС14 сұлбаның конденсаторына беріледі, ол транзистор базасының уақыт датчигінің бірінші триггеріне разрядталады. Уақыт датчигі о-ден 1-ге қосылады. Бірінші тригердің Г2 шығысынан  екінші триггердің ДВ есеп кірісіне –Ек потенциалы келеді, екінші триггер қайта қосылуға дайын( оның конденсаторы зарядталады)</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pic>
        <p:nvPicPr>
          <p:cNvPr id="3" name="Рисунок 2"/>
          <p:cNvPicPr>
            <a:picLocks noChangeAspect="1"/>
          </p:cNvPicPr>
          <p:nvPr/>
        </p:nvPicPr>
        <p:blipFill>
          <a:blip r:embed="rId2"/>
          <a:stretch>
            <a:fillRect/>
          </a:stretch>
        </p:blipFill>
        <p:spPr>
          <a:xfrm>
            <a:off x="-23134" y="-29600"/>
            <a:ext cx="9191391" cy="6887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dirty="0"/>
          </a:p>
        </p:txBody>
      </p:sp>
      <p:pic>
        <p:nvPicPr>
          <p:cNvPr id="3" name="Рисунок 2"/>
          <p:cNvPicPr>
            <a:picLocks noChangeAspect="1"/>
          </p:cNvPicPr>
          <p:nvPr/>
        </p:nvPicPr>
        <p:blipFill>
          <a:blip r:embed="rId2"/>
          <a:stretch>
            <a:fillRect/>
          </a:stretch>
        </p:blipFill>
        <p:spPr>
          <a:xfrm>
            <a:off x="457200" y="260648"/>
            <a:ext cx="7643192" cy="64087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457200" y="188640"/>
            <a:ext cx="8363272" cy="6267096"/>
          </a:xfrm>
        </p:spPr>
        <p:txBody>
          <a:bodyPr>
            <a:normAutofit lnSpcReduction="10000"/>
          </a:bodyPr>
          <a:lstStyle/>
          <a:p>
            <a:r>
              <a:rPr lang="kk-KZ" dirty="0"/>
              <a:t>Логикалық блок (ЛБ)ГТИ-дан тактілік импульстар сериясын ТС құрылғысының байланыс каналы таратушы және таратқышқа импульстарды беруді жүзеге асырады. ЛБ И-НЕ-2к (Г6 және Г</a:t>
            </a:r>
            <a:r>
              <a:rPr lang="kk-KZ" dirty="0" smtClean="0"/>
              <a:t>5</a:t>
            </a:r>
            <a:r>
              <a:rPr lang="kk-KZ" dirty="0"/>
              <a:t>) 11 модульдің екі инверторынан және 12 модульдің И-НЕ-1к инверторынан </a:t>
            </a:r>
            <a:r>
              <a:rPr lang="kk-KZ" dirty="0" smtClean="0"/>
              <a:t>тұрады</a:t>
            </a:r>
            <a:r>
              <a:rPr lang="kk-KZ" dirty="0"/>
              <a:t>. 11 модульдің Г5 және Г6 инверторлары ГТИ қайта қосылады және қарама қарсы фазада жатады, яғни Г6 инверторы ашық болған кезде (кодтық сериялы импульстар құралғанда) </a:t>
            </a:r>
            <a:r>
              <a:rPr lang="kk-KZ" dirty="0" smtClean="0"/>
              <a:t>Г5 инверторы жабық болады. </a:t>
            </a:r>
            <a:r>
              <a:rPr lang="kk-KZ" dirty="0"/>
              <a:t>Ол үзіліс құралғанда ашылып, </a:t>
            </a:r>
            <a:r>
              <a:rPr lang="kk-KZ" dirty="0" smtClean="0"/>
              <a:t>И-НЕ-2к </a:t>
            </a:r>
            <a:r>
              <a:rPr lang="kk-KZ" dirty="0"/>
              <a:t>және </a:t>
            </a:r>
            <a:r>
              <a:rPr lang="kk-KZ" dirty="0" smtClean="0"/>
              <a:t>И-НЕ </a:t>
            </a:r>
            <a:r>
              <a:rPr lang="kk-KZ" dirty="0"/>
              <a:t>-1к инверторларын жабады, яғни логикалық сұлбалардың кіріс диодтарына Г5 логикалық блогтан +Е</a:t>
            </a:r>
            <a:r>
              <a:rPr lang="kk-KZ" baseline="-25000" dirty="0"/>
              <a:t>К</a:t>
            </a:r>
            <a:r>
              <a:rPr lang="kk-KZ" dirty="0"/>
              <a:t> потенциалы беріледі.Таратушының есептегішіне </a:t>
            </a:r>
            <a:r>
              <a:rPr lang="kk-KZ" dirty="0" smtClean="0"/>
              <a:t>СчР және таратқыштың </a:t>
            </a:r>
            <a:r>
              <a:rPr lang="kk-KZ" dirty="0"/>
              <a:t>байланыс каналына төмен потенциал беріліп үзіліс қалыптасады.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4763" y="0"/>
            <a:ext cx="9153525" cy="68579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dirty="0"/>
          </a:p>
        </p:txBody>
      </p:sp>
      <p:pic>
        <p:nvPicPr>
          <p:cNvPr id="3" name="Рисунок 2"/>
          <p:cNvPicPr>
            <a:picLocks noChangeAspect="1"/>
          </p:cNvPicPr>
          <p:nvPr/>
        </p:nvPicPr>
        <p:blipFill>
          <a:blip r:embed="rId2"/>
          <a:stretch>
            <a:fillRect/>
          </a:stretch>
        </p:blipFill>
        <p:spPr>
          <a:xfrm>
            <a:off x="457200" y="39886"/>
            <a:ext cx="7239000" cy="67782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435280" cy="6669360"/>
          </a:xfrm>
        </p:spPr>
        <p:txBody>
          <a:bodyPr>
            <a:normAutofit fontScale="85000" lnSpcReduction="20000"/>
          </a:bodyPr>
          <a:lstStyle/>
          <a:p>
            <a:r>
              <a:rPr lang="kk-KZ" dirty="0"/>
              <a:t>Ақпартты еңгізу құрылғысы (УВИ) оптронды модулдерде орындалған. Бұл модулдердің онда ақпаратты енгізу тізбектері мен сыртқы теледидарлық сигнализация кабельдік қосылыстарының гальваникалық ажыратылуын қамтамасыз ететін оптронды жұптардың </a:t>
            </a:r>
            <a:r>
              <a:rPr lang="kk-KZ" dirty="0" smtClean="0"/>
              <a:t>(жарықдиод-фотодиод</a:t>
            </a:r>
            <a:r>
              <a:rPr lang="kk-KZ" dirty="0"/>
              <a:t>) жиынтығы бар. </a:t>
            </a:r>
            <a:r>
              <a:rPr lang="kk-KZ" dirty="0" smtClean="0"/>
              <a:t>Жарықдиоды мен </a:t>
            </a:r>
            <a:r>
              <a:rPr lang="kk-KZ" dirty="0"/>
              <a:t>фотодиодтармен бірге әр бір тізбекке тізбектеп 1-8 қорғағыш диодтар қосылған. </a:t>
            </a:r>
            <a:r>
              <a:rPr lang="kk-KZ" dirty="0" smtClean="0"/>
              <a:t>Жарықдиодтардың </a:t>
            </a:r>
            <a:r>
              <a:rPr lang="kk-KZ" dirty="0"/>
              <a:t>катодтары қорғағыш диодтармен </a:t>
            </a:r>
            <a:r>
              <a:rPr lang="en-US" dirty="0"/>
              <a:t>R1-R4</a:t>
            </a:r>
            <a:r>
              <a:rPr lang="ru-RU" dirty="0"/>
              <a:t> </a:t>
            </a:r>
            <a:r>
              <a:rPr lang="ru-RU" dirty="0" err="1"/>
              <a:t>резисторлар</a:t>
            </a:r>
            <a:r>
              <a:rPr lang="ru-RU" dirty="0"/>
              <a:t> ар</a:t>
            </a:r>
            <a:r>
              <a:rPr lang="kk-KZ" dirty="0"/>
              <a:t>қылы телесигнализация объектілерінің күйін көрсететін К1-К4 контакт-датчиктерге қосылған</a:t>
            </a:r>
            <a:r>
              <a:rPr lang="kk-KZ" dirty="0" smtClean="0"/>
              <a:t>. Контакт-датчиктердің </a:t>
            </a:r>
            <a:r>
              <a:rPr lang="kk-KZ" dirty="0"/>
              <a:t>жалпы шинасы көрек көзінің теріс полюсіне (-</a:t>
            </a:r>
            <a:r>
              <a:rPr lang="kk-KZ" dirty="0" smtClean="0"/>
              <a:t>24В) </a:t>
            </a:r>
            <a:r>
              <a:rPr lang="kk-KZ" dirty="0"/>
              <a:t>қосылған. Светодиодтардың аноды жалпы шинаға қосылып, ЗАП2 модулінің элементі арқылы көрек көзінің оң полюсіне (+</a:t>
            </a:r>
            <a:r>
              <a:rPr lang="kk-KZ" dirty="0" smtClean="0"/>
              <a:t>24В) </a:t>
            </a:r>
            <a:r>
              <a:rPr lang="kk-KZ" dirty="0"/>
              <a:t>қосылған. </a:t>
            </a:r>
            <a:br>
              <a:rPr lang="kk-KZ" dirty="0"/>
            </a:br>
            <a:r>
              <a:rPr lang="kk-KZ" dirty="0"/>
              <a:t>Фотодиодтар МА2 матрицасының сәйкес келетін шығыстарына қосылған, мысалы 1 диод тізбегі – 1-ші шығысқа, 2 диод тізбегі – 2-ші шығысына </a:t>
            </a:r>
            <a:r>
              <a:rPr lang="kk-KZ" dirty="0" smtClean="0"/>
              <a:t>т.б.</a:t>
            </a:r>
            <a:r>
              <a:rPr lang="kk-KZ" dirty="0" smtClean="0"/>
              <a:t> </a:t>
            </a:r>
            <a:r>
              <a:rPr lang="kk-KZ" dirty="0"/>
              <a:t>Фотодиодтардың жалпы шинасы шығыс транзисторының </a:t>
            </a:r>
            <a:r>
              <a:rPr lang="en-US" dirty="0"/>
              <a:t>VT</a:t>
            </a:r>
            <a:r>
              <a:rPr lang="kk-KZ" dirty="0"/>
              <a:t> базасына қосылып, кодтау блогына БК сигнал беру функциясын орындайды. </a:t>
            </a:r>
            <a:r>
              <a:rPr lang="en-US" dirty="0"/>
              <a:t>VT</a:t>
            </a:r>
            <a:r>
              <a:rPr lang="kk-KZ" dirty="0"/>
              <a:t> транзисторының эмиттері МБ таратушы матрицасының сәйкес келетін шығысына қосылған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pic>
        <p:nvPicPr>
          <p:cNvPr id="3" name="Рисунок 2"/>
          <p:cNvPicPr>
            <a:picLocks noChangeAspect="1"/>
          </p:cNvPicPr>
          <p:nvPr/>
        </p:nvPicPr>
        <p:blipFill>
          <a:blip r:embed="rId2"/>
          <a:stretch>
            <a:fillRect/>
          </a:stretch>
        </p:blipFill>
        <p:spPr>
          <a:xfrm>
            <a:off x="179512" y="404664"/>
            <a:ext cx="8677275" cy="619508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8712968" cy="6339104"/>
          </a:xfrm>
        </p:spPr>
        <p:txBody>
          <a:bodyPr>
            <a:normAutofit/>
          </a:bodyPr>
          <a:lstStyle/>
          <a:p>
            <a:pPr marL="0" indent="0">
              <a:buNone/>
            </a:pPr>
            <a:r>
              <a:rPr lang="ru-RU" sz="2000" dirty="0" smtClean="0"/>
              <a:t>ЗАП2 </a:t>
            </a:r>
            <a:r>
              <a:rPr lang="ru-RU" sz="2000" dirty="0" err="1" smtClean="0"/>
              <a:t>модул</a:t>
            </a:r>
            <a:r>
              <a:rPr lang="kk-KZ" sz="2000" dirty="0" smtClean="0"/>
              <a:t>і 4 элементтен турады, бір модулі суретте көрсетілген. Модульдің кірісі ГТИ триггер-бөлгішке инвертор арқылы қосылады. Инвертордан элемемттің кірісіне –Ек потенциалына қосылады, бұл уақытта С1 конденсаторы зарядталады.  ГТИ қайта қосылғанда инвертор арқылы ЗАП2 модулінің кірісіне +Ек потенциалы беріледі </a:t>
            </a:r>
            <a:r>
              <a:rPr lang="en-US" sz="2000" dirty="0" smtClean="0"/>
              <a:t>VT</a:t>
            </a:r>
            <a:r>
              <a:rPr lang="kk-KZ" sz="2000" dirty="0" smtClean="0"/>
              <a:t>1 транзистордың базасына конденсатордан импульс беріледі, импульстің ұзақтығы конденсатордың С1 сыйымдылығы және </a:t>
            </a:r>
            <a:r>
              <a:rPr lang="en-US" sz="2000" dirty="0" smtClean="0"/>
              <a:t>R</a:t>
            </a:r>
            <a:r>
              <a:rPr lang="kk-KZ" sz="2000" dirty="0" smtClean="0"/>
              <a:t>1 резистордың кедергісіне байланысты. </a:t>
            </a:r>
            <a:r>
              <a:rPr lang="en-US" sz="2000" dirty="0"/>
              <a:t>VT</a:t>
            </a:r>
            <a:r>
              <a:rPr lang="kk-KZ" sz="2000" dirty="0"/>
              <a:t>1 </a:t>
            </a:r>
            <a:r>
              <a:rPr lang="kk-KZ" sz="2000" dirty="0" smtClean="0"/>
              <a:t>транзисторы С1 конденсаторы разрядталғанда </a:t>
            </a:r>
            <a:r>
              <a:rPr lang="kk-KZ" sz="2000" dirty="0" smtClean="0"/>
              <a:t>жабылады, </a:t>
            </a:r>
            <a:r>
              <a:rPr lang="kk-KZ" sz="2000" dirty="0" smtClean="0"/>
              <a:t>ал </a:t>
            </a:r>
            <a:r>
              <a:rPr lang="en-US" sz="2000" dirty="0" smtClean="0"/>
              <a:t>VT</a:t>
            </a:r>
            <a:r>
              <a:rPr lang="kk-KZ" sz="2000" dirty="0" smtClean="0"/>
              <a:t>2 транзисторы ашылады және оптотроннан </a:t>
            </a:r>
            <a:r>
              <a:rPr lang="en-US" sz="2000" dirty="0" smtClean="0"/>
              <a:t>U</a:t>
            </a:r>
            <a:r>
              <a:rPr lang="kk-KZ" sz="2000" dirty="0" smtClean="0"/>
              <a:t> ток жүреді. Жарықдиоды өзінің жарық ағынымен фотодиодқа әсер еткенде оның кедергісі төмендейді.</a:t>
            </a:r>
          </a:p>
          <a:p>
            <a:pPr marL="0" indent="0">
              <a:buNone/>
            </a:pPr>
            <a:r>
              <a:rPr lang="kk-KZ" sz="2000" dirty="0" smtClean="0"/>
              <a:t>Фотодиод база-эмиттерді переходты шунттап, </a:t>
            </a:r>
            <a:r>
              <a:rPr lang="en-US" sz="2000" dirty="0" smtClean="0"/>
              <a:t>VT</a:t>
            </a:r>
            <a:r>
              <a:rPr lang="kk-KZ" sz="2000" dirty="0" smtClean="0"/>
              <a:t>3 транзисторы жабылады, бұл </a:t>
            </a:r>
            <a:r>
              <a:rPr lang="en-US" sz="2000" dirty="0" smtClean="0"/>
              <a:t>VT</a:t>
            </a:r>
            <a:r>
              <a:rPr lang="kk-KZ" sz="2000" dirty="0" smtClean="0"/>
              <a:t>4 транзисторын жабуға ал </a:t>
            </a:r>
            <a:r>
              <a:rPr lang="en-US" sz="2000" dirty="0" smtClean="0"/>
              <a:t>VT</a:t>
            </a:r>
            <a:r>
              <a:rPr lang="kk-KZ" sz="2000" dirty="0" smtClean="0"/>
              <a:t>5 және </a:t>
            </a:r>
            <a:r>
              <a:rPr lang="en-US" sz="2000" dirty="0" smtClean="0"/>
              <a:t>VT</a:t>
            </a:r>
            <a:r>
              <a:rPr lang="kk-KZ" sz="2000" dirty="0" smtClean="0"/>
              <a:t>6 транзисторын ашуға әкеледі. </a:t>
            </a:r>
            <a:r>
              <a:rPr lang="en-US" sz="2000" dirty="0" smtClean="0"/>
              <a:t>VT</a:t>
            </a:r>
            <a:r>
              <a:rPr lang="kk-KZ" sz="2000" dirty="0" smtClean="0"/>
              <a:t>6 </a:t>
            </a:r>
            <a:r>
              <a:rPr lang="kk-KZ" sz="2000" dirty="0"/>
              <a:t>транзистордың</a:t>
            </a:r>
            <a:r>
              <a:rPr lang="kk-KZ" sz="2000" dirty="0" smtClean="0"/>
              <a:t> шығысы ЗАП2 модулінің шығысы болып +Ер (24В) потенциалы пайда болып жарықдиоттардың анодтарының шинасына беріледі. Жарықдиодтарға берілетін + 24В потенциалының ұзақтығы кіріс конденсаторының разрядталу уақытына тең. ЗАП 2 модулін қолданғанда жарықдиодтардың жану уақыты 5-6 есе төмендейді, </a:t>
            </a:r>
            <a:r>
              <a:rPr lang="ru-RU" sz="2000" dirty="0" err="1"/>
              <a:t>осылайша</a:t>
            </a:r>
            <a:r>
              <a:rPr lang="ru-RU" sz="2000" dirty="0"/>
              <a:t> </a:t>
            </a:r>
            <a:r>
              <a:rPr lang="ru-RU" sz="2000" dirty="0" err="1"/>
              <a:t>жарықдиодты</a:t>
            </a:r>
            <a:r>
              <a:rPr lang="ru-RU" sz="2000" dirty="0"/>
              <a:t> </a:t>
            </a:r>
            <a:r>
              <a:rPr lang="ru-RU" sz="2000" dirty="0" err="1"/>
              <a:t>шамдардың</a:t>
            </a:r>
            <a:r>
              <a:rPr lang="ru-RU" sz="2000" dirty="0"/>
              <a:t> </a:t>
            </a:r>
            <a:r>
              <a:rPr lang="ru-RU" sz="2000" dirty="0" err="1"/>
              <a:t>қызмет</a:t>
            </a:r>
            <a:r>
              <a:rPr lang="ru-RU" sz="2000" dirty="0"/>
              <a:t> </a:t>
            </a:r>
            <a:r>
              <a:rPr lang="ru-RU" sz="2000" dirty="0" err="1"/>
              <a:t>ету</a:t>
            </a:r>
            <a:r>
              <a:rPr lang="ru-RU" sz="2000" dirty="0"/>
              <a:t> </a:t>
            </a:r>
            <a:r>
              <a:rPr lang="ru-RU" sz="2000" dirty="0" err="1"/>
              <a:t>мерзімін</a:t>
            </a:r>
            <a:r>
              <a:rPr lang="ru-RU" sz="2000" dirty="0"/>
              <a:t> </a:t>
            </a:r>
            <a:r>
              <a:rPr lang="ru-RU" sz="2000" dirty="0" err="1"/>
              <a:t>арттырады</a:t>
            </a:r>
            <a:endParaRPr lang="ru-RU" sz="2000" dirty="0"/>
          </a:p>
        </p:txBody>
      </p:sp>
    </p:spTree>
    <p:extLst>
      <p:ext uri="{BB962C8B-B14F-4D97-AF65-F5344CB8AC3E}">
        <p14:creationId xmlns:p14="http://schemas.microsoft.com/office/powerpoint/2010/main" val="4168635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a:stretch>
            <a:fillRect/>
          </a:stretch>
        </p:blipFill>
        <p:spPr bwMode="auto">
          <a:xfrm>
            <a:off x="714348" y="857232"/>
            <a:ext cx="7787549" cy="478634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8208912" cy="6339104"/>
          </a:xfrm>
        </p:spPr>
        <p:txBody>
          <a:bodyPr>
            <a:normAutofit fontScale="77500" lnSpcReduction="20000"/>
          </a:bodyPr>
          <a:lstStyle/>
          <a:p>
            <a:r>
              <a:rPr lang="ru-RU" dirty="0"/>
              <a:t>Телесигнал беру </a:t>
            </a:r>
            <a:r>
              <a:rPr lang="ru-RU" dirty="0" err="1"/>
              <a:t>таратқышының</a:t>
            </a:r>
            <a:r>
              <a:rPr lang="ru-RU" dirty="0"/>
              <a:t> </a:t>
            </a:r>
            <a:r>
              <a:rPr lang="ru-RU" dirty="0" err="1" smtClean="0"/>
              <a:t>таратушысы</a:t>
            </a:r>
            <a:r>
              <a:rPr lang="ru-RU" dirty="0" smtClean="0"/>
              <a:t> Р </a:t>
            </a:r>
            <a:r>
              <a:rPr lang="ru-RU" dirty="0" err="1"/>
              <a:t>алты</a:t>
            </a:r>
            <a:r>
              <a:rPr lang="ru-RU" dirty="0"/>
              <a:t> </a:t>
            </a:r>
            <a:r>
              <a:rPr lang="ru-RU" dirty="0" err="1"/>
              <a:t>разрядты</a:t>
            </a:r>
            <a:r>
              <a:rPr lang="ru-RU" dirty="0"/>
              <a:t> </a:t>
            </a:r>
            <a:r>
              <a:rPr lang="ru-RU" dirty="0" err="1"/>
              <a:t>екілік</a:t>
            </a:r>
            <a:r>
              <a:rPr lang="ru-RU" dirty="0"/>
              <a:t> </a:t>
            </a:r>
            <a:r>
              <a:rPr lang="ru-RU" dirty="0" err="1"/>
              <a:t>санауыштан</a:t>
            </a:r>
            <a:r>
              <a:rPr lang="ru-RU" dirty="0"/>
              <a:t> </a:t>
            </a:r>
            <a:r>
              <a:rPr lang="ru-RU" dirty="0" err="1"/>
              <a:t>және</a:t>
            </a:r>
            <a:r>
              <a:rPr lang="ru-RU" dirty="0"/>
              <a:t> </a:t>
            </a:r>
            <a:r>
              <a:rPr lang="ru-RU" dirty="0" err="1"/>
              <a:t>екі</a:t>
            </a:r>
            <a:r>
              <a:rPr lang="ru-RU" dirty="0"/>
              <a:t> </a:t>
            </a:r>
            <a:r>
              <a:rPr lang="ru-RU" dirty="0" err="1"/>
              <a:t>сатылы</a:t>
            </a:r>
            <a:r>
              <a:rPr lang="ru-RU" dirty="0"/>
              <a:t> </a:t>
            </a:r>
            <a:r>
              <a:rPr lang="ru-RU" dirty="0" err="1"/>
              <a:t>біріктірілген</a:t>
            </a:r>
            <a:r>
              <a:rPr lang="ru-RU" dirty="0"/>
              <a:t> </a:t>
            </a:r>
            <a:r>
              <a:rPr lang="ru-RU" dirty="0" err="1"/>
              <a:t>параллельді</a:t>
            </a:r>
            <a:r>
              <a:rPr lang="ru-RU" dirty="0"/>
              <a:t> </a:t>
            </a:r>
            <a:r>
              <a:rPr lang="ru-RU" dirty="0" err="1"/>
              <a:t>сериялы</a:t>
            </a:r>
            <a:r>
              <a:rPr lang="ru-RU" dirty="0"/>
              <a:t> </a:t>
            </a:r>
            <a:r>
              <a:rPr lang="ru-RU" dirty="0" err="1"/>
              <a:t>дешифратордан</a:t>
            </a:r>
            <a:r>
              <a:rPr lang="ru-RU" dirty="0"/>
              <a:t> </a:t>
            </a:r>
            <a:r>
              <a:rPr lang="ru-RU" dirty="0" err="1"/>
              <a:t>тұрады</a:t>
            </a:r>
            <a:r>
              <a:rPr lang="ru-RU" dirty="0" smtClean="0"/>
              <a:t>.</a:t>
            </a:r>
          </a:p>
          <a:p>
            <a:r>
              <a:rPr lang="kk-KZ" dirty="0" smtClean="0"/>
              <a:t>Екілік </a:t>
            </a:r>
            <a:r>
              <a:rPr lang="kk-KZ" dirty="0"/>
              <a:t>санауыш алты </a:t>
            </a:r>
            <a:r>
              <a:rPr lang="kk-KZ" dirty="0" smtClean="0"/>
              <a:t>триггерді </a:t>
            </a:r>
            <a:r>
              <a:rPr lang="kk-KZ" dirty="0"/>
              <a:t>қамтитын үш </a:t>
            </a:r>
            <a:r>
              <a:rPr lang="ru-RU" dirty="0"/>
              <a:t>ТГ-1м</a:t>
            </a:r>
            <a:r>
              <a:rPr lang="en-US" dirty="0" smtClean="0"/>
              <a:t> </a:t>
            </a:r>
            <a:r>
              <a:rPr lang="kk-KZ" dirty="0"/>
              <a:t>модулі негізінде </a:t>
            </a:r>
            <a:r>
              <a:rPr lang="kk-KZ" dirty="0" smtClean="0"/>
              <a:t>жасалған. Г5 және Г4 </a:t>
            </a:r>
            <a:r>
              <a:rPr lang="ru-RU" dirty="0" err="1" smtClean="0"/>
              <a:t>триггерлердердің</a:t>
            </a:r>
            <a:r>
              <a:rPr lang="ru-RU" dirty="0" smtClean="0"/>
              <a:t> </a:t>
            </a:r>
            <a:r>
              <a:rPr lang="ru-RU" dirty="0" err="1"/>
              <a:t>оң</a:t>
            </a:r>
            <a:r>
              <a:rPr lang="ru-RU" dirty="0"/>
              <a:t> </a:t>
            </a:r>
            <a:r>
              <a:rPr lang="ru-RU" dirty="0" err="1"/>
              <a:t>жақ</a:t>
            </a:r>
            <a:r>
              <a:rPr lang="ru-RU" dirty="0"/>
              <a:t> </a:t>
            </a:r>
            <a:r>
              <a:rPr lang="ru-RU" dirty="0" err="1"/>
              <a:t>шығыстары</a:t>
            </a:r>
            <a:r>
              <a:rPr lang="ru-RU" dirty="0"/>
              <a:t> </a:t>
            </a:r>
            <a:r>
              <a:rPr lang="ru-RU" dirty="0" err="1"/>
              <a:t>кейінгі</a:t>
            </a:r>
            <a:r>
              <a:rPr lang="ru-RU" dirty="0"/>
              <a:t> </a:t>
            </a:r>
            <a:r>
              <a:rPr lang="ru-RU" dirty="0" err="1" smtClean="0"/>
              <a:t>триггердердің</a:t>
            </a:r>
            <a:r>
              <a:rPr lang="ru-RU" dirty="0" smtClean="0"/>
              <a:t> </a:t>
            </a:r>
            <a:r>
              <a:rPr lang="ru-RU" dirty="0" err="1"/>
              <a:t>санау</a:t>
            </a:r>
            <a:r>
              <a:rPr lang="ru-RU" dirty="0"/>
              <a:t> </a:t>
            </a:r>
            <a:r>
              <a:rPr lang="ru-RU" dirty="0" err="1"/>
              <a:t>кірістеріне</a:t>
            </a:r>
            <a:r>
              <a:rPr lang="ru-RU" dirty="0"/>
              <a:t> </a:t>
            </a:r>
            <a:r>
              <a:rPr lang="ru-RU" dirty="0" err="1"/>
              <a:t>қосылады</a:t>
            </a:r>
            <a:r>
              <a:rPr lang="ru-RU" dirty="0"/>
              <a:t>, ал </a:t>
            </a:r>
            <a:r>
              <a:rPr lang="ru-RU" dirty="0" err="1"/>
              <a:t>біріншісінің</a:t>
            </a:r>
            <a:r>
              <a:rPr lang="ru-RU" dirty="0"/>
              <a:t> </a:t>
            </a:r>
            <a:r>
              <a:rPr lang="ru-RU" dirty="0" err="1"/>
              <a:t>санау</a:t>
            </a:r>
            <a:r>
              <a:rPr lang="ru-RU" dirty="0"/>
              <a:t> </a:t>
            </a:r>
            <a:r>
              <a:rPr lang="ru-RU" dirty="0" err="1"/>
              <a:t>кірісі</a:t>
            </a:r>
            <a:r>
              <a:rPr lang="ru-RU" dirty="0"/>
              <a:t> </a:t>
            </a:r>
            <a:r>
              <a:rPr lang="ru-RU" dirty="0" err="1"/>
              <a:t>логикалық</a:t>
            </a:r>
            <a:r>
              <a:rPr lang="ru-RU" dirty="0"/>
              <a:t> </a:t>
            </a:r>
            <a:r>
              <a:rPr lang="ru-RU" dirty="0" err="1"/>
              <a:t>блоктың</a:t>
            </a:r>
            <a:r>
              <a:rPr lang="ru-RU" dirty="0"/>
              <a:t> </a:t>
            </a:r>
            <a:r>
              <a:rPr lang="ru-RU" dirty="0" smtClean="0"/>
              <a:t>ЛБ </a:t>
            </a:r>
            <a:r>
              <a:rPr lang="ru-RU" dirty="0" err="1" smtClean="0"/>
              <a:t>шығысынан</a:t>
            </a:r>
            <a:r>
              <a:rPr lang="ru-RU" dirty="0" smtClean="0"/>
              <a:t> </a:t>
            </a:r>
            <a:r>
              <a:rPr lang="ru-RU" dirty="0" err="1"/>
              <a:t>коммутациялық</a:t>
            </a:r>
            <a:r>
              <a:rPr lang="ru-RU" dirty="0"/>
              <a:t> </a:t>
            </a:r>
            <a:r>
              <a:rPr lang="ru-RU" dirty="0" err="1"/>
              <a:t>тактілік</a:t>
            </a:r>
            <a:r>
              <a:rPr lang="ru-RU" dirty="0"/>
              <a:t> </a:t>
            </a:r>
            <a:r>
              <a:rPr lang="ru-RU" dirty="0" err="1"/>
              <a:t>импульстарды</a:t>
            </a:r>
            <a:r>
              <a:rPr lang="ru-RU" dirty="0"/>
              <a:t> </a:t>
            </a:r>
            <a:r>
              <a:rPr lang="ru-RU" dirty="0" err="1"/>
              <a:t>алады</a:t>
            </a:r>
            <a:r>
              <a:rPr lang="ru-RU" dirty="0"/>
              <a:t>. </a:t>
            </a:r>
            <a:r>
              <a:rPr lang="ru-RU" dirty="0" err="1"/>
              <a:t>Алғашқы</a:t>
            </a:r>
            <a:r>
              <a:rPr lang="ru-RU" dirty="0"/>
              <a:t> </a:t>
            </a:r>
            <a:r>
              <a:rPr lang="ru-RU" dirty="0" err="1"/>
              <a:t>үш</a:t>
            </a:r>
            <a:r>
              <a:rPr lang="ru-RU" dirty="0"/>
              <a:t> </a:t>
            </a:r>
            <a:r>
              <a:rPr lang="ru-RU" dirty="0" err="1" smtClean="0"/>
              <a:t>триггердің</a:t>
            </a:r>
            <a:r>
              <a:rPr lang="ru-RU" dirty="0" smtClean="0"/>
              <a:t> </a:t>
            </a:r>
            <a:r>
              <a:rPr lang="ru-RU" dirty="0" err="1"/>
              <a:t>шығыстары</a:t>
            </a:r>
            <a:r>
              <a:rPr lang="ru-RU" dirty="0"/>
              <a:t> </a:t>
            </a:r>
            <a:r>
              <a:rPr lang="ru-RU" dirty="0" smtClean="0"/>
              <a:t>МА </a:t>
            </a:r>
            <a:r>
              <a:rPr lang="ru-RU" dirty="0" err="1" smtClean="0"/>
              <a:t>және</a:t>
            </a:r>
            <a:r>
              <a:rPr lang="ru-RU" dirty="0" smtClean="0"/>
              <a:t> МА/</a:t>
            </a:r>
            <a:r>
              <a:rPr lang="ru-RU" dirty="0" err="1" smtClean="0"/>
              <a:t>матрицалық</a:t>
            </a:r>
            <a:r>
              <a:rPr lang="ru-RU" dirty="0" smtClean="0"/>
              <a:t> </a:t>
            </a:r>
            <a:r>
              <a:rPr lang="ru-RU" dirty="0" err="1"/>
              <a:t>шиналармен</a:t>
            </a:r>
            <a:r>
              <a:rPr lang="ru-RU" dirty="0"/>
              <a:t>, ал </a:t>
            </a:r>
            <a:r>
              <a:rPr lang="ru-RU" dirty="0" err="1"/>
              <a:t>қалған</a:t>
            </a:r>
            <a:r>
              <a:rPr lang="ru-RU" dirty="0"/>
              <a:t> </a:t>
            </a:r>
            <a:r>
              <a:rPr lang="ru-RU" dirty="0" err="1"/>
              <a:t>үшеуінің</a:t>
            </a:r>
            <a:r>
              <a:rPr lang="ru-RU" dirty="0"/>
              <a:t> </a:t>
            </a:r>
            <a:r>
              <a:rPr lang="ru-RU" dirty="0" err="1"/>
              <a:t>шығыстары</a:t>
            </a:r>
            <a:r>
              <a:rPr lang="ru-RU" dirty="0"/>
              <a:t> МБ </a:t>
            </a:r>
            <a:r>
              <a:rPr lang="ru-RU" dirty="0" err="1"/>
              <a:t>матрицалық</a:t>
            </a:r>
            <a:r>
              <a:rPr lang="ru-RU" dirty="0"/>
              <a:t> </a:t>
            </a:r>
            <a:r>
              <a:rPr lang="ru-RU" dirty="0" err="1" smtClean="0"/>
              <a:t>шиналарымен</a:t>
            </a:r>
            <a:r>
              <a:rPr lang="ru-RU" dirty="0" smtClean="0"/>
              <a:t> </a:t>
            </a:r>
            <a:r>
              <a:rPr lang="ru-RU" dirty="0" err="1"/>
              <a:t>қосылған</a:t>
            </a:r>
            <a:r>
              <a:rPr lang="ru-RU" dirty="0" smtClean="0"/>
              <a:t>.</a:t>
            </a:r>
          </a:p>
          <a:p>
            <a:r>
              <a:rPr lang="ru-RU" dirty="0" err="1"/>
              <a:t>Екілік</a:t>
            </a:r>
            <a:r>
              <a:rPr lang="ru-RU" dirty="0"/>
              <a:t> </a:t>
            </a:r>
            <a:r>
              <a:rPr lang="ru-RU" dirty="0" err="1"/>
              <a:t>санауыштың</a:t>
            </a:r>
            <a:r>
              <a:rPr lang="ru-RU" dirty="0"/>
              <a:t> </a:t>
            </a:r>
            <a:r>
              <a:rPr lang="ru-RU" dirty="0" err="1"/>
              <a:t>бірінші</a:t>
            </a:r>
            <a:r>
              <a:rPr lang="ru-RU" dirty="0"/>
              <a:t> </a:t>
            </a:r>
            <a:r>
              <a:rPr lang="ru-RU" dirty="0" err="1" smtClean="0"/>
              <a:t>бөлігі</a:t>
            </a:r>
            <a:r>
              <a:rPr lang="kk-KZ" dirty="0" smtClean="0"/>
              <a:t> ЛБ </a:t>
            </a:r>
            <a:r>
              <a:rPr lang="ru-RU" dirty="0" err="1" smtClean="0"/>
              <a:t>логикалық</a:t>
            </a:r>
            <a:r>
              <a:rPr lang="ru-RU" dirty="0" smtClean="0"/>
              <a:t> </a:t>
            </a:r>
            <a:r>
              <a:rPr lang="ru-RU" dirty="0" err="1"/>
              <a:t>блогынан</a:t>
            </a:r>
            <a:r>
              <a:rPr lang="ru-RU" dirty="0"/>
              <a:t> </a:t>
            </a:r>
            <a:r>
              <a:rPr lang="ru-RU" dirty="0" err="1"/>
              <a:t>келетін</a:t>
            </a:r>
            <a:r>
              <a:rPr lang="ru-RU" dirty="0"/>
              <a:t> </a:t>
            </a:r>
            <a:r>
              <a:rPr lang="ru-RU" dirty="0" err="1"/>
              <a:t>әрбір</a:t>
            </a:r>
            <a:r>
              <a:rPr lang="ru-RU" dirty="0"/>
              <a:t> </a:t>
            </a:r>
            <a:r>
              <a:rPr lang="ru-RU" dirty="0" err="1"/>
              <a:t>тактілік</a:t>
            </a:r>
            <a:r>
              <a:rPr lang="ru-RU" dirty="0"/>
              <a:t> </a:t>
            </a:r>
            <a:r>
              <a:rPr lang="ru-RU" dirty="0" err="1"/>
              <a:t>импульсте</a:t>
            </a:r>
            <a:r>
              <a:rPr lang="ru-RU" dirty="0"/>
              <a:t> </a:t>
            </a:r>
            <a:r>
              <a:rPr lang="ru-RU" dirty="0" err="1"/>
              <a:t>ауыстырылады</a:t>
            </a:r>
            <a:r>
              <a:rPr lang="ru-RU" dirty="0"/>
              <a:t> </a:t>
            </a:r>
            <a:r>
              <a:rPr lang="ru-RU" dirty="0" smtClean="0"/>
              <a:t>МА </a:t>
            </a:r>
            <a:r>
              <a:rPr lang="ru-RU" dirty="0" err="1"/>
              <a:t>және</a:t>
            </a:r>
            <a:r>
              <a:rPr lang="ru-RU" dirty="0"/>
              <a:t> МА/ </a:t>
            </a:r>
            <a:r>
              <a:rPr lang="ru-RU" dirty="0" err="1"/>
              <a:t>матрицаларының</a:t>
            </a:r>
            <a:r>
              <a:rPr lang="ru-RU" dirty="0"/>
              <a:t> </a:t>
            </a:r>
            <a:r>
              <a:rPr lang="ru-RU" dirty="0" err="1"/>
              <a:t>логикалық</a:t>
            </a:r>
            <a:r>
              <a:rPr lang="ru-RU" dirty="0"/>
              <a:t> </a:t>
            </a:r>
            <a:r>
              <a:rPr lang="ru-RU" dirty="0" err="1"/>
              <a:t>тізбектерінің</a:t>
            </a:r>
            <a:r>
              <a:rPr lang="ru-RU" dirty="0"/>
              <a:t> </a:t>
            </a:r>
            <a:r>
              <a:rPr lang="ru-RU" dirty="0" err="1"/>
              <a:t>кірістеріндегі</a:t>
            </a:r>
            <a:r>
              <a:rPr lang="ru-RU" dirty="0"/>
              <a:t> </a:t>
            </a:r>
            <a:r>
              <a:rPr lang="ru-RU" dirty="0" err="1"/>
              <a:t>сигналдар</a:t>
            </a:r>
            <a:r>
              <a:rPr lang="ru-RU" dirty="0"/>
              <a:t> </a:t>
            </a:r>
            <a:r>
              <a:rPr lang="ru-RU" dirty="0" err="1"/>
              <a:t>комбинациясы</a:t>
            </a:r>
            <a:r>
              <a:rPr lang="ru-RU" dirty="0"/>
              <a:t> </a:t>
            </a:r>
            <a:r>
              <a:rPr lang="ru-RU" dirty="0" err="1"/>
              <a:t>жаңартылады</a:t>
            </a:r>
            <a:r>
              <a:rPr lang="ru-RU" dirty="0"/>
              <a:t>. </a:t>
            </a:r>
            <a:r>
              <a:rPr lang="ru-RU" dirty="0" err="1"/>
              <a:t>Есептегіштің</a:t>
            </a:r>
            <a:r>
              <a:rPr lang="ru-RU" dirty="0"/>
              <a:t> </a:t>
            </a:r>
            <a:r>
              <a:rPr lang="ru-RU" dirty="0" err="1"/>
              <a:t>екінші</a:t>
            </a:r>
            <a:r>
              <a:rPr lang="ru-RU" dirty="0"/>
              <a:t> </a:t>
            </a:r>
            <a:r>
              <a:rPr lang="ru-RU" dirty="0" err="1"/>
              <a:t>бөлігі</a:t>
            </a:r>
            <a:r>
              <a:rPr lang="ru-RU" dirty="0"/>
              <a:t> </a:t>
            </a:r>
            <a:r>
              <a:rPr lang="ru-RU" dirty="0" err="1"/>
              <a:t>алғашқы</a:t>
            </a:r>
            <a:r>
              <a:rPr lang="ru-RU" dirty="0"/>
              <a:t> </a:t>
            </a:r>
            <a:r>
              <a:rPr lang="ru-RU" dirty="0" err="1"/>
              <a:t>үш</a:t>
            </a:r>
            <a:r>
              <a:rPr lang="ru-RU" dirty="0"/>
              <a:t> </a:t>
            </a:r>
            <a:r>
              <a:rPr lang="ru-RU" dirty="0" err="1" smtClean="0"/>
              <a:t>триггердің</a:t>
            </a:r>
            <a:r>
              <a:rPr lang="ru-RU" dirty="0" smtClean="0"/>
              <a:t> </a:t>
            </a:r>
            <a:r>
              <a:rPr lang="ru-RU" dirty="0" err="1"/>
              <a:t>толық</a:t>
            </a:r>
            <a:r>
              <a:rPr lang="ru-RU" dirty="0"/>
              <a:t> </a:t>
            </a:r>
            <a:r>
              <a:rPr lang="ru-RU" dirty="0" err="1"/>
              <a:t>ауысу</a:t>
            </a:r>
            <a:r>
              <a:rPr lang="ru-RU" dirty="0"/>
              <a:t> </a:t>
            </a:r>
            <a:r>
              <a:rPr lang="ru-RU" dirty="0" err="1"/>
              <a:t>циклінен</a:t>
            </a:r>
            <a:r>
              <a:rPr lang="ru-RU" dirty="0"/>
              <a:t> </a:t>
            </a:r>
            <a:r>
              <a:rPr lang="ru-RU" dirty="0" err="1"/>
              <a:t>кейін</a:t>
            </a:r>
            <a:r>
              <a:rPr lang="ru-RU" dirty="0"/>
              <a:t>, </a:t>
            </a:r>
            <a:r>
              <a:rPr lang="ru-RU" dirty="0" err="1"/>
              <a:t>яғни</a:t>
            </a:r>
            <a:r>
              <a:rPr lang="ru-RU" dirty="0"/>
              <a:t> </a:t>
            </a:r>
            <a:r>
              <a:rPr lang="kk-KZ" dirty="0" smtClean="0"/>
              <a:t>ЛБ</a:t>
            </a:r>
            <a:r>
              <a:rPr lang="en-US" dirty="0" smtClean="0"/>
              <a:t> </a:t>
            </a:r>
            <a:r>
              <a:rPr lang="ru-RU" dirty="0" err="1"/>
              <a:t>логикалық</a:t>
            </a:r>
            <a:r>
              <a:rPr lang="ru-RU" dirty="0"/>
              <a:t> </a:t>
            </a:r>
            <a:r>
              <a:rPr lang="ru-RU" dirty="0" err="1"/>
              <a:t>блогынан</a:t>
            </a:r>
            <a:r>
              <a:rPr lang="ru-RU" dirty="0"/>
              <a:t> </a:t>
            </a:r>
            <a:r>
              <a:rPr lang="ru-RU" dirty="0" err="1"/>
              <a:t>келетін</a:t>
            </a:r>
            <a:r>
              <a:rPr lang="ru-RU" dirty="0"/>
              <a:t> </a:t>
            </a:r>
            <a:r>
              <a:rPr lang="ru-RU" dirty="0" err="1"/>
              <a:t>әрбір</a:t>
            </a:r>
            <a:r>
              <a:rPr lang="ru-RU" dirty="0"/>
              <a:t> </a:t>
            </a:r>
            <a:r>
              <a:rPr lang="ru-RU" dirty="0" err="1"/>
              <a:t>сегізінші</a:t>
            </a:r>
            <a:r>
              <a:rPr lang="ru-RU" dirty="0"/>
              <a:t> импульс </a:t>
            </a:r>
            <a:r>
              <a:rPr lang="ru-RU" dirty="0" err="1"/>
              <a:t>бойынша</a:t>
            </a:r>
            <a:r>
              <a:rPr lang="ru-RU" dirty="0"/>
              <a:t> </a:t>
            </a:r>
            <a:r>
              <a:rPr lang="ru-RU" dirty="0" err="1"/>
              <a:t>ауысады</a:t>
            </a:r>
            <a:r>
              <a:rPr lang="ru-RU" dirty="0" smtClean="0"/>
              <a:t>. </a:t>
            </a:r>
            <a:r>
              <a:rPr lang="ru-RU" dirty="0" err="1"/>
              <a:t>Осылайша</a:t>
            </a:r>
            <a:r>
              <a:rPr lang="ru-RU" dirty="0"/>
              <a:t>, МБ </a:t>
            </a:r>
            <a:r>
              <a:rPr lang="ru-RU" dirty="0" err="1"/>
              <a:t>матрицасының</a:t>
            </a:r>
            <a:r>
              <a:rPr lang="ru-RU" dirty="0"/>
              <a:t> </a:t>
            </a:r>
            <a:r>
              <a:rPr lang="ru-RU" dirty="0" err="1"/>
              <a:t>шиналарындағы</a:t>
            </a:r>
            <a:r>
              <a:rPr lang="ru-RU" dirty="0"/>
              <a:t> </a:t>
            </a:r>
            <a:r>
              <a:rPr lang="ru-RU" dirty="0" err="1"/>
              <a:t>сигналдар</a:t>
            </a:r>
            <a:r>
              <a:rPr lang="ru-RU" dirty="0"/>
              <a:t> </a:t>
            </a:r>
            <a:r>
              <a:rPr lang="ru-RU" dirty="0" err="1"/>
              <a:t>комбинациясы</a:t>
            </a:r>
            <a:r>
              <a:rPr lang="ru-RU" dirty="0"/>
              <a:t> </a:t>
            </a:r>
            <a:r>
              <a:rPr lang="ru-RU" dirty="0" err="1"/>
              <a:t>үш</a:t>
            </a:r>
            <a:r>
              <a:rPr lang="ru-RU" dirty="0"/>
              <a:t> </a:t>
            </a:r>
            <a:r>
              <a:rPr lang="ru-RU" dirty="0" err="1" smtClean="0"/>
              <a:t>триггерден</a:t>
            </a:r>
            <a:r>
              <a:rPr lang="ru-RU" dirty="0" smtClean="0"/>
              <a:t> </a:t>
            </a:r>
            <a:r>
              <a:rPr lang="ru-RU" dirty="0" err="1"/>
              <a:t>тұратын</a:t>
            </a:r>
            <a:r>
              <a:rPr lang="ru-RU" dirty="0"/>
              <a:t> </a:t>
            </a:r>
            <a:r>
              <a:rPr lang="ru-RU" dirty="0" err="1"/>
              <a:t>екілік</a:t>
            </a:r>
            <a:r>
              <a:rPr lang="ru-RU" dirty="0"/>
              <a:t> </a:t>
            </a:r>
            <a:r>
              <a:rPr lang="ru-RU" dirty="0" err="1"/>
              <a:t>есептегіштің</a:t>
            </a:r>
            <a:r>
              <a:rPr lang="ru-RU" dirty="0"/>
              <a:t> </a:t>
            </a:r>
            <a:r>
              <a:rPr lang="ru-RU" dirty="0" err="1"/>
              <a:t>бірінші</a:t>
            </a:r>
            <a:r>
              <a:rPr lang="ru-RU" dirty="0"/>
              <a:t> </a:t>
            </a:r>
            <a:r>
              <a:rPr lang="ru-RU" dirty="0" err="1"/>
              <a:t>бөлігінің</a:t>
            </a:r>
            <a:r>
              <a:rPr lang="ru-RU" dirty="0"/>
              <a:t> </a:t>
            </a:r>
            <a:r>
              <a:rPr lang="ru-RU" dirty="0" err="1"/>
              <a:t>толық</a:t>
            </a:r>
            <a:r>
              <a:rPr lang="ru-RU" dirty="0"/>
              <a:t> </a:t>
            </a:r>
            <a:r>
              <a:rPr lang="ru-RU" dirty="0" err="1"/>
              <a:t>ауысу</a:t>
            </a:r>
            <a:r>
              <a:rPr lang="ru-RU" dirty="0"/>
              <a:t> </a:t>
            </a:r>
            <a:r>
              <a:rPr lang="ru-RU" dirty="0" err="1"/>
              <a:t>циклінен</a:t>
            </a:r>
            <a:r>
              <a:rPr lang="ru-RU" dirty="0"/>
              <a:t> </a:t>
            </a:r>
            <a:r>
              <a:rPr lang="ru-RU" dirty="0" err="1"/>
              <a:t>кейін</a:t>
            </a:r>
            <a:r>
              <a:rPr lang="ru-RU" dirty="0"/>
              <a:t> </a:t>
            </a:r>
            <a:r>
              <a:rPr lang="ru-RU" dirty="0" err="1"/>
              <a:t>жаңартылады</a:t>
            </a:r>
            <a:r>
              <a:rPr lang="ru-RU" dirty="0"/>
              <a:t>. </a:t>
            </a:r>
            <a:r>
              <a:rPr lang="ru-RU" dirty="0" err="1"/>
              <a:t>Екілік</a:t>
            </a:r>
            <a:r>
              <a:rPr lang="ru-RU" dirty="0"/>
              <a:t> </a:t>
            </a:r>
            <a:r>
              <a:rPr lang="ru-RU" dirty="0" err="1"/>
              <a:t>санауыштың</a:t>
            </a:r>
            <a:r>
              <a:rPr lang="ru-RU" dirty="0"/>
              <a:t> </a:t>
            </a:r>
            <a:r>
              <a:rPr lang="ru-RU" dirty="0" err="1"/>
              <a:t>екінші</a:t>
            </a:r>
            <a:r>
              <a:rPr lang="ru-RU" dirty="0"/>
              <a:t> </a:t>
            </a:r>
            <a:r>
              <a:rPr lang="ru-RU" dirty="0" err="1"/>
              <a:t>бөлігінің</a:t>
            </a:r>
            <a:r>
              <a:rPr lang="ru-RU" dirty="0"/>
              <a:t> </a:t>
            </a:r>
            <a:r>
              <a:rPr lang="ru-RU" dirty="0" err="1"/>
              <a:t>толық</a:t>
            </a:r>
            <a:r>
              <a:rPr lang="ru-RU" dirty="0"/>
              <a:t> </a:t>
            </a:r>
            <a:r>
              <a:rPr lang="ru-RU" dirty="0" err="1"/>
              <a:t>ауысу</a:t>
            </a:r>
            <a:r>
              <a:rPr lang="ru-RU" dirty="0"/>
              <a:t> </a:t>
            </a:r>
            <a:r>
              <a:rPr lang="ru-RU" dirty="0" err="1"/>
              <a:t>циклі</a:t>
            </a:r>
            <a:r>
              <a:rPr lang="ru-RU" dirty="0"/>
              <a:t> де </a:t>
            </a:r>
            <a:r>
              <a:rPr lang="ru-RU" dirty="0" err="1"/>
              <a:t>сегізге</a:t>
            </a:r>
            <a:r>
              <a:rPr lang="ru-RU" dirty="0"/>
              <a:t> </a:t>
            </a:r>
            <a:r>
              <a:rPr lang="ru-RU" dirty="0" err="1"/>
              <a:t>тең</a:t>
            </a:r>
            <a:r>
              <a:rPr lang="ru-RU" dirty="0"/>
              <a:t>, ал </a:t>
            </a:r>
            <a:r>
              <a:rPr lang="ru-RU" dirty="0" err="1"/>
              <a:t>жалпы</a:t>
            </a:r>
            <a:r>
              <a:rPr lang="ru-RU" dirty="0"/>
              <a:t> </a:t>
            </a:r>
            <a:r>
              <a:rPr lang="ru-RU" dirty="0" err="1"/>
              <a:t>есептегіш</a:t>
            </a:r>
            <a:r>
              <a:rPr lang="ru-RU" dirty="0"/>
              <a:t> 64 (8 * 8 = 64 </a:t>
            </a:r>
            <a:r>
              <a:rPr lang="ru-RU" dirty="0" err="1"/>
              <a:t>немесе</a:t>
            </a:r>
            <a:r>
              <a:rPr lang="ru-RU" dirty="0"/>
              <a:t> 2</a:t>
            </a:r>
            <a:r>
              <a:rPr lang="ru-RU" baseline="30000" dirty="0"/>
              <a:t>6</a:t>
            </a:r>
            <a:r>
              <a:rPr lang="ru-RU" dirty="0"/>
              <a:t> = 64, </a:t>
            </a:r>
            <a:r>
              <a:rPr lang="ru-RU" dirty="0" err="1"/>
              <a:t>мұнда</a:t>
            </a:r>
            <a:r>
              <a:rPr lang="ru-RU" dirty="0"/>
              <a:t> 6 - </a:t>
            </a:r>
            <a:r>
              <a:rPr lang="ru-RU" dirty="0" err="1"/>
              <a:t>санауыш</a:t>
            </a:r>
            <a:r>
              <a:rPr lang="ru-RU" dirty="0"/>
              <a:t> </a:t>
            </a:r>
            <a:r>
              <a:rPr lang="ru-RU" dirty="0" err="1"/>
              <a:t>триггерлер</a:t>
            </a:r>
            <a:r>
              <a:rPr lang="ru-RU" dirty="0"/>
              <a:t> саны, 2 </a:t>
            </a:r>
            <a:r>
              <a:rPr lang="ru-RU" dirty="0" smtClean="0"/>
              <a:t>– </a:t>
            </a:r>
            <a:r>
              <a:rPr lang="ru-RU" dirty="0" err="1" smtClean="0"/>
              <a:t>бір</a:t>
            </a:r>
            <a:r>
              <a:rPr lang="ru-RU" dirty="0" smtClean="0"/>
              <a:t> </a:t>
            </a:r>
            <a:r>
              <a:rPr lang="ru-RU" dirty="0" err="1" smtClean="0"/>
              <a:t>тригердің</a:t>
            </a:r>
            <a:r>
              <a:rPr lang="ru-RU" dirty="0" smtClean="0"/>
              <a:t> </a:t>
            </a:r>
            <a:r>
              <a:rPr lang="ru-RU" dirty="0" err="1" smtClean="0"/>
              <a:t>күйлер</a:t>
            </a:r>
            <a:r>
              <a:rPr lang="ru-RU" dirty="0" smtClean="0"/>
              <a:t> саны)</a:t>
            </a:r>
          </a:p>
          <a:p>
            <a:endParaRPr lang="ru-RU" dirty="0"/>
          </a:p>
        </p:txBody>
      </p:sp>
    </p:spTree>
    <p:extLst>
      <p:ext uri="{BB962C8B-B14F-4D97-AF65-F5344CB8AC3E}">
        <p14:creationId xmlns:p14="http://schemas.microsoft.com/office/powerpoint/2010/main" val="1071549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dirty="0"/>
          </a:p>
        </p:txBody>
      </p:sp>
      <p:pic>
        <p:nvPicPr>
          <p:cNvPr id="15362" name="Picture 2"/>
          <p:cNvPicPr>
            <a:picLocks noChangeAspect="1" noChangeArrowheads="1"/>
          </p:cNvPicPr>
          <p:nvPr/>
        </p:nvPicPr>
        <p:blipFill>
          <a:blip r:embed="rId2"/>
          <a:srcRect/>
          <a:stretch>
            <a:fillRect/>
          </a:stretch>
        </p:blipFill>
        <p:spPr bwMode="auto">
          <a:xfrm>
            <a:off x="285720" y="857232"/>
            <a:ext cx="8501122" cy="535785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8363272" cy="1143000"/>
          </a:xfrm>
        </p:spPr>
        <p:txBody>
          <a:bodyPr>
            <a:normAutofit fontScale="90000"/>
          </a:bodyPr>
          <a:lstStyle/>
          <a:p>
            <a:r>
              <a:rPr lang="kk-KZ" dirty="0"/>
              <a:t>қабылдайтын телесигнализация құрылғылары</a:t>
            </a:r>
            <a:endParaRPr lang="ru-RU" dirty="0"/>
          </a:p>
        </p:txBody>
      </p:sp>
      <p:sp>
        <p:nvSpPr>
          <p:cNvPr id="3" name="Объект 2"/>
          <p:cNvSpPr>
            <a:spLocks noGrp="1"/>
          </p:cNvSpPr>
          <p:nvPr>
            <p:ph idx="1"/>
          </p:nvPr>
        </p:nvSpPr>
        <p:spPr>
          <a:xfrm>
            <a:off x="22800" y="1636800"/>
            <a:ext cx="8869680" cy="5248584"/>
          </a:xfrm>
        </p:spPr>
        <p:txBody>
          <a:bodyPr>
            <a:normAutofit fontScale="70000" lnSpcReduction="20000"/>
          </a:bodyPr>
          <a:lstStyle/>
          <a:p>
            <a:r>
              <a:rPr lang="ru-RU" dirty="0" err="1"/>
              <a:t>Телесигналды</a:t>
            </a:r>
            <a:r>
              <a:rPr lang="ru-RU" dirty="0"/>
              <a:t> код </a:t>
            </a:r>
            <a:r>
              <a:rPr lang="ru-RU" dirty="0" err="1"/>
              <a:t>сериялары</a:t>
            </a:r>
            <a:r>
              <a:rPr lang="ru-RU" dirty="0"/>
              <a:t> </a:t>
            </a:r>
            <a:r>
              <a:rPr lang="ru-RU" dirty="0" err="1"/>
              <a:t>жиілік</a:t>
            </a:r>
            <a:r>
              <a:rPr lang="ru-RU" dirty="0"/>
              <a:t> </a:t>
            </a:r>
            <a:r>
              <a:rPr lang="ru-RU" dirty="0" err="1"/>
              <a:t>арналары</a:t>
            </a:r>
            <a:r>
              <a:rPr lang="ru-RU" dirty="0"/>
              <a:t> </a:t>
            </a:r>
            <a:r>
              <a:rPr lang="ru-RU" dirty="0" err="1"/>
              <a:t>арқылы</a:t>
            </a:r>
            <a:r>
              <a:rPr lang="ru-RU" dirty="0"/>
              <a:t> </a:t>
            </a:r>
            <a:r>
              <a:rPr lang="ru-RU" dirty="0" err="1"/>
              <a:t>басқару</a:t>
            </a:r>
            <a:r>
              <a:rPr lang="ru-RU" dirty="0"/>
              <a:t> </a:t>
            </a:r>
            <a:r>
              <a:rPr lang="ru-RU" dirty="0" err="1"/>
              <a:t>пультінен</a:t>
            </a:r>
            <a:r>
              <a:rPr lang="ru-RU" dirty="0"/>
              <a:t> </a:t>
            </a:r>
            <a:r>
              <a:rPr lang="ru-RU" dirty="0" err="1"/>
              <a:t>басқару</a:t>
            </a:r>
            <a:r>
              <a:rPr lang="ru-RU" dirty="0"/>
              <a:t> </a:t>
            </a:r>
            <a:r>
              <a:rPr lang="ru-RU" dirty="0" err="1"/>
              <a:t>орталығына</a:t>
            </a:r>
            <a:r>
              <a:rPr lang="ru-RU" dirty="0"/>
              <a:t> </a:t>
            </a:r>
            <a:r>
              <a:rPr lang="ru-RU" dirty="0" err="1"/>
              <a:t>жіберіледі</a:t>
            </a:r>
            <a:r>
              <a:rPr lang="ru-RU" dirty="0"/>
              <a:t>. </a:t>
            </a:r>
            <a:r>
              <a:rPr lang="ru-RU" dirty="0" err="1"/>
              <a:t>Жиілік-модуляцияланған</a:t>
            </a:r>
            <a:r>
              <a:rPr lang="ru-RU" dirty="0"/>
              <a:t> </a:t>
            </a:r>
            <a:r>
              <a:rPr lang="ru-RU" dirty="0" smtClean="0"/>
              <a:t>ЧМС </a:t>
            </a:r>
            <a:r>
              <a:rPr lang="ru-RU" dirty="0" err="1"/>
              <a:t>сигналдарын</a:t>
            </a:r>
            <a:r>
              <a:rPr lang="ru-RU" dirty="0"/>
              <a:t> </a:t>
            </a:r>
            <a:r>
              <a:rPr lang="ru-RU" dirty="0" err="1"/>
              <a:t>қабылдағышында</a:t>
            </a:r>
            <a:r>
              <a:rPr lang="ru-RU" dirty="0"/>
              <a:t> </a:t>
            </a:r>
            <a:r>
              <a:rPr lang="ru-RU" dirty="0" err="1"/>
              <a:t>жиілік</a:t>
            </a:r>
            <a:r>
              <a:rPr lang="ru-RU" dirty="0"/>
              <a:t> </a:t>
            </a:r>
            <a:r>
              <a:rPr lang="ru-RU" dirty="0" err="1"/>
              <a:t>импульстері</a:t>
            </a:r>
            <a:r>
              <a:rPr lang="ru-RU" dirty="0"/>
              <a:t> </a:t>
            </a:r>
            <a:r>
              <a:rPr lang="kk-KZ" dirty="0" smtClean="0"/>
              <a:t>ЛБ</a:t>
            </a:r>
            <a:r>
              <a:rPr lang="en-US" dirty="0" smtClean="0"/>
              <a:t> </a:t>
            </a:r>
            <a:r>
              <a:rPr lang="ru-RU" dirty="0" err="1"/>
              <a:t>сызықтық</a:t>
            </a:r>
            <a:r>
              <a:rPr lang="ru-RU" dirty="0"/>
              <a:t> </a:t>
            </a:r>
            <a:r>
              <a:rPr lang="ru-RU" dirty="0" err="1"/>
              <a:t>қондырғысына</a:t>
            </a:r>
            <a:r>
              <a:rPr lang="ru-RU" dirty="0"/>
              <a:t> </a:t>
            </a:r>
            <a:r>
              <a:rPr lang="ru-RU" dirty="0" err="1"/>
              <a:t>берілетін</a:t>
            </a:r>
            <a:r>
              <a:rPr lang="ru-RU" dirty="0"/>
              <a:t> </a:t>
            </a:r>
            <a:r>
              <a:rPr lang="ru-RU" dirty="0" err="1"/>
              <a:t>тұрақты</a:t>
            </a:r>
            <a:r>
              <a:rPr lang="ru-RU" dirty="0"/>
              <a:t> ток </a:t>
            </a:r>
            <a:r>
              <a:rPr lang="ru-RU" dirty="0" err="1"/>
              <a:t>импульстарына</a:t>
            </a:r>
            <a:r>
              <a:rPr lang="ru-RU" dirty="0"/>
              <a:t> </a:t>
            </a:r>
            <a:r>
              <a:rPr lang="ru-RU" dirty="0" err="1"/>
              <a:t>айналады</a:t>
            </a:r>
            <a:r>
              <a:rPr lang="ru-RU" dirty="0"/>
              <a:t>. </a:t>
            </a:r>
            <a:r>
              <a:rPr lang="kk-KZ" dirty="0" smtClean="0"/>
              <a:t>ЛБ</a:t>
            </a:r>
            <a:r>
              <a:rPr lang="en-US" dirty="0" smtClean="0"/>
              <a:t> </a:t>
            </a:r>
            <a:r>
              <a:rPr lang="ru-RU" dirty="0" err="1"/>
              <a:t>сызықты</a:t>
            </a:r>
            <a:r>
              <a:rPr lang="ru-RU" dirty="0"/>
              <a:t> </a:t>
            </a:r>
            <a:r>
              <a:rPr lang="ru-RU" dirty="0" err="1"/>
              <a:t>блогы</a:t>
            </a:r>
            <a:r>
              <a:rPr lang="ru-RU" dirty="0"/>
              <a:t> </a:t>
            </a:r>
            <a:r>
              <a:rPr lang="kk-KZ" dirty="0" smtClean="0"/>
              <a:t>ЛТ</a:t>
            </a:r>
            <a:r>
              <a:rPr lang="en-US" dirty="0" smtClean="0"/>
              <a:t> </a:t>
            </a:r>
            <a:r>
              <a:rPr lang="ru-RU" dirty="0" err="1"/>
              <a:t>сызықтық</a:t>
            </a:r>
            <a:r>
              <a:rPr lang="ru-RU" dirty="0"/>
              <a:t> </a:t>
            </a:r>
            <a:r>
              <a:rPr lang="ru-RU" dirty="0" err="1"/>
              <a:t>триггерінен</a:t>
            </a:r>
            <a:r>
              <a:rPr lang="ru-RU" dirty="0"/>
              <a:t> </a:t>
            </a:r>
            <a:r>
              <a:rPr lang="ru-RU" dirty="0" err="1"/>
              <a:t>және</a:t>
            </a:r>
            <a:r>
              <a:rPr lang="ru-RU" dirty="0"/>
              <a:t> </a:t>
            </a:r>
            <a:r>
              <a:rPr lang="kk-KZ" dirty="0"/>
              <a:t>И</a:t>
            </a:r>
            <a:r>
              <a:rPr lang="en-US" dirty="0" smtClean="0"/>
              <a:t>-</a:t>
            </a:r>
            <a:r>
              <a:rPr lang="kk-KZ" dirty="0" smtClean="0"/>
              <a:t>НЕ</a:t>
            </a:r>
            <a:r>
              <a:rPr lang="en-US" dirty="0" smtClean="0"/>
              <a:t>-2K12(</a:t>
            </a:r>
            <a:r>
              <a:rPr lang="kk-KZ" dirty="0" smtClean="0"/>
              <a:t>Г</a:t>
            </a:r>
            <a:r>
              <a:rPr lang="en-US" dirty="0" smtClean="0"/>
              <a:t>6</a:t>
            </a:r>
            <a:r>
              <a:rPr lang="en-US" dirty="0"/>
              <a:t>) </a:t>
            </a:r>
            <a:r>
              <a:rPr lang="ru-RU" dirty="0" err="1"/>
              <a:t>және</a:t>
            </a:r>
            <a:r>
              <a:rPr lang="ru-RU" dirty="0"/>
              <a:t> </a:t>
            </a:r>
            <a:r>
              <a:rPr lang="ru-RU" dirty="0" smtClean="0"/>
              <a:t>12(</a:t>
            </a:r>
            <a:r>
              <a:rPr lang="kk-KZ" dirty="0" smtClean="0"/>
              <a:t>Г</a:t>
            </a:r>
            <a:r>
              <a:rPr lang="en-US" dirty="0" smtClean="0"/>
              <a:t>5</a:t>
            </a:r>
            <a:r>
              <a:rPr lang="en-US" dirty="0"/>
              <a:t>) </a:t>
            </a:r>
            <a:r>
              <a:rPr lang="ru-RU" dirty="0" err="1"/>
              <a:t>инверторларынан</a:t>
            </a:r>
            <a:r>
              <a:rPr lang="ru-RU" dirty="0"/>
              <a:t> </a:t>
            </a:r>
            <a:r>
              <a:rPr lang="ru-RU" dirty="0" err="1"/>
              <a:t>тұрады</a:t>
            </a:r>
            <a:r>
              <a:rPr lang="ru-RU" dirty="0"/>
              <a:t>. </a:t>
            </a:r>
            <a:r>
              <a:rPr lang="kk-KZ" dirty="0" smtClean="0"/>
              <a:t>ЛТ</a:t>
            </a:r>
            <a:r>
              <a:rPr lang="en-US" dirty="0" smtClean="0"/>
              <a:t> </a:t>
            </a:r>
            <a:r>
              <a:rPr lang="ru-RU" dirty="0" err="1"/>
              <a:t>триггері</a:t>
            </a:r>
            <a:r>
              <a:rPr lang="ru-RU" dirty="0"/>
              <a:t> </a:t>
            </a:r>
            <a:r>
              <a:rPr lang="kk-KZ" dirty="0" smtClean="0"/>
              <a:t>ЧМС </a:t>
            </a:r>
            <a:r>
              <a:rPr lang="ru-RU" dirty="0" err="1" smtClean="0"/>
              <a:t>қабылдағышынан</a:t>
            </a:r>
            <a:r>
              <a:rPr lang="ru-RU" dirty="0" smtClean="0"/>
              <a:t> </a:t>
            </a:r>
            <a:r>
              <a:rPr lang="ru-RU" dirty="0" err="1"/>
              <a:t>кірістерінде</a:t>
            </a:r>
            <a:r>
              <a:rPr lang="ru-RU" dirty="0"/>
              <a:t> </a:t>
            </a:r>
            <a:r>
              <a:rPr lang="ru-RU" dirty="0" err="1"/>
              <a:t>алынған</a:t>
            </a:r>
            <a:r>
              <a:rPr lang="ru-RU" dirty="0"/>
              <a:t> </a:t>
            </a:r>
            <a:r>
              <a:rPr lang="ru-RU" dirty="0" err="1"/>
              <a:t>әрбір</a:t>
            </a:r>
            <a:r>
              <a:rPr lang="ru-RU" dirty="0"/>
              <a:t> </a:t>
            </a:r>
            <a:r>
              <a:rPr lang="ru-RU" dirty="0" err="1"/>
              <a:t>импульсті</a:t>
            </a:r>
            <a:r>
              <a:rPr lang="ru-RU" dirty="0"/>
              <a:t> </a:t>
            </a:r>
            <a:r>
              <a:rPr lang="ru-RU" dirty="0" err="1"/>
              <a:t>және</a:t>
            </a:r>
            <a:r>
              <a:rPr lang="ru-RU" dirty="0"/>
              <a:t> </a:t>
            </a:r>
            <a:r>
              <a:rPr lang="ru-RU" dirty="0" err="1"/>
              <a:t>әрбір</a:t>
            </a:r>
            <a:r>
              <a:rPr lang="ru-RU" dirty="0"/>
              <a:t> </a:t>
            </a:r>
            <a:r>
              <a:rPr lang="ru-RU" dirty="0" err="1"/>
              <a:t>үзілісті</a:t>
            </a:r>
            <a:r>
              <a:rPr lang="ru-RU" dirty="0"/>
              <a:t> </a:t>
            </a:r>
            <a:r>
              <a:rPr lang="ru-RU" dirty="0" err="1"/>
              <a:t>қосады</a:t>
            </a:r>
            <a:r>
              <a:rPr lang="ru-RU" dirty="0"/>
              <a:t>. </a:t>
            </a:r>
            <a:r>
              <a:rPr lang="ru-RU" dirty="0" err="1"/>
              <a:t>Бұл</a:t>
            </a:r>
            <a:r>
              <a:rPr lang="ru-RU" dirty="0"/>
              <a:t> </a:t>
            </a:r>
            <a:r>
              <a:rPr lang="ru-RU" dirty="0" err="1"/>
              <a:t>ретте</a:t>
            </a:r>
            <a:r>
              <a:rPr lang="ru-RU" dirty="0"/>
              <a:t> </a:t>
            </a:r>
            <a:r>
              <a:rPr lang="kk-KZ" dirty="0" smtClean="0"/>
              <a:t>ЛТ</a:t>
            </a:r>
            <a:r>
              <a:rPr lang="en-US" dirty="0" smtClean="0"/>
              <a:t> </a:t>
            </a:r>
            <a:r>
              <a:rPr lang="ru-RU" dirty="0" err="1"/>
              <a:t>триггерінен</a:t>
            </a:r>
            <a:r>
              <a:rPr lang="ru-RU" dirty="0"/>
              <a:t> </a:t>
            </a:r>
            <a:r>
              <a:rPr lang="kk-KZ" dirty="0" smtClean="0"/>
              <a:t>ЛБ</a:t>
            </a:r>
            <a:r>
              <a:rPr lang="en-US" dirty="0" smtClean="0"/>
              <a:t> </a:t>
            </a:r>
            <a:r>
              <a:rPr lang="ru-RU" dirty="0" err="1"/>
              <a:t>желілік</a:t>
            </a:r>
            <a:r>
              <a:rPr lang="ru-RU" dirty="0"/>
              <a:t> </a:t>
            </a:r>
            <a:r>
              <a:rPr lang="ru-RU" dirty="0" err="1"/>
              <a:t>қондырғысының</a:t>
            </a:r>
            <a:r>
              <a:rPr lang="ru-RU" dirty="0"/>
              <a:t> </a:t>
            </a:r>
            <a:r>
              <a:rPr lang="ru-RU" dirty="0" err="1"/>
              <a:t>инверторлары</a:t>
            </a:r>
            <a:r>
              <a:rPr lang="ru-RU" dirty="0"/>
              <a:t> </a:t>
            </a:r>
            <a:r>
              <a:rPr lang="ru-RU" dirty="0" err="1"/>
              <a:t>ауыстырылады</a:t>
            </a:r>
            <a:r>
              <a:rPr lang="ru-RU" dirty="0"/>
              <a:t>. Импульс </a:t>
            </a:r>
            <a:r>
              <a:rPr lang="ru-RU" dirty="0" err="1"/>
              <a:t>кезінде</a:t>
            </a:r>
            <a:r>
              <a:rPr lang="ru-RU" dirty="0"/>
              <a:t> </a:t>
            </a:r>
            <a:r>
              <a:rPr lang="ru-RU" dirty="0" smtClean="0"/>
              <a:t>+</a:t>
            </a:r>
            <a:r>
              <a:rPr lang="en-US" dirty="0" err="1" smtClean="0"/>
              <a:t>Ek</a:t>
            </a:r>
            <a:r>
              <a:rPr lang="en-US" dirty="0" smtClean="0"/>
              <a:t> </a:t>
            </a:r>
            <a:r>
              <a:rPr lang="ru-RU" dirty="0" smtClean="0"/>
              <a:t>потенциалы </a:t>
            </a:r>
            <a:r>
              <a:rPr lang="kk-KZ" dirty="0" smtClean="0"/>
              <a:t>ЛТ</a:t>
            </a:r>
            <a:r>
              <a:rPr lang="en-US" dirty="0" smtClean="0"/>
              <a:t> </a:t>
            </a:r>
            <a:r>
              <a:rPr lang="ru-RU" dirty="0" err="1"/>
              <a:t>триггерінің</a:t>
            </a:r>
            <a:r>
              <a:rPr lang="ru-RU" dirty="0"/>
              <a:t> </a:t>
            </a:r>
            <a:r>
              <a:rPr lang="kk-KZ" dirty="0" smtClean="0"/>
              <a:t>Г</a:t>
            </a:r>
            <a:r>
              <a:rPr lang="en-US" dirty="0" smtClean="0"/>
              <a:t>4 </a:t>
            </a:r>
            <a:r>
              <a:rPr lang="ru-RU" dirty="0" err="1"/>
              <a:t>шығысынан</a:t>
            </a:r>
            <a:r>
              <a:rPr lang="ru-RU" dirty="0"/>
              <a:t> инвертор 12 </a:t>
            </a:r>
            <a:r>
              <a:rPr lang="ru-RU" dirty="0" smtClean="0"/>
              <a:t>(</a:t>
            </a:r>
            <a:r>
              <a:rPr lang="kk-KZ" dirty="0" smtClean="0"/>
              <a:t>Г</a:t>
            </a:r>
            <a:r>
              <a:rPr lang="en-US" dirty="0" smtClean="0"/>
              <a:t>6</a:t>
            </a:r>
            <a:r>
              <a:rPr lang="en-US" dirty="0"/>
              <a:t>) </a:t>
            </a:r>
            <a:r>
              <a:rPr lang="ru-RU" dirty="0" err="1"/>
              <a:t>кірісіне</a:t>
            </a:r>
            <a:r>
              <a:rPr lang="ru-RU" dirty="0"/>
              <a:t> </a:t>
            </a:r>
            <a:r>
              <a:rPr lang="ru-RU" dirty="0" err="1"/>
              <a:t>беріледі</a:t>
            </a:r>
            <a:r>
              <a:rPr lang="ru-RU" dirty="0"/>
              <a:t>, </a:t>
            </a:r>
            <a:r>
              <a:rPr lang="ru-RU" dirty="0" err="1"/>
              <a:t>ол</a:t>
            </a:r>
            <a:r>
              <a:rPr lang="ru-RU" dirty="0"/>
              <a:t> оны </a:t>
            </a:r>
            <a:r>
              <a:rPr lang="ru-RU" dirty="0" err="1"/>
              <a:t>бекітеді</a:t>
            </a:r>
            <a:r>
              <a:rPr lang="ru-RU" dirty="0"/>
              <a:t>. </a:t>
            </a:r>
            <a:r>
              <a:rPr lang="ru-RU" dirty="0" err="1"/>
              <a:t>Инвертордың</a:t>
            </a:r>
            <a:r>
              <a:rPr lang="ru-RU" dirty="0"/>
              <a:t> </a:t>
            </a:r>
            <a:r>
              <a:rPr lang="kk-KZ" dirty="0" smtClean="0"/>
              <a:t>Г</a:t>
            </a:r>
            <a:r>
              <a:rPr lang="en-US" dirty="0" smtClean="0"/>
              <a:t>6 </a:t>
            </a:r>
            <a:r>
              <a:rPr lang="ru-RU" dirty="0" err="1"/>
              <a:t>шығысында</a:t>
            </a:r>
            <a:r>
              <a:rPr lang="ru-RU" dirty="0"/>
              <a:t> потенциал -</a:t>
            </a:r>
            <a:r>
              <a:rPr lang="en-US" dirty="0" err="1"/>
              <a:t>Ek</a:t>
            </a:r>
            <a:r>
              <a:rPr lang="en-US" dirty="0" smtClean="0"/>
              <a:t>(-</a:t>
            </a:r>
            <a:r>
              <a:rPr lang="kk-KZ" dirty="0" smtClean="0"/>
              <a:t>И</a:t>
            </a:r>
            <a:r>
              <a:rPr lang="en-US" dirty="0" smtClean="0"/>
              <a:t>) </a:t>
            </a:r>
            <a:r>
              <a:rPr lang="ru-RU" dirty="0" err="1"/>
              <a:t>пайда</a:t>
            </a:r>
            <a:r>
              <a:rPr lang="ru-RU" dirty="0"/>
              <a:t> </a:t>
            </a:r>
            <a:r>
              <a:rPr lang="ru-RU" dirty="0" err="1"/>
              <a:t>болады</a:t>
            </a:r>
            <a:r>
              <a:rPr lang="ru-RU" dirty="0"/>
              <a:t>. </a:t>
            </a:r>
            <a:r>
              <a:rPr lang="kk-KZ" dirty="0" smtClean="0"/>
              <a:t>ЛБ</a:t>
            </a:r>
            <a:r>
              <a:rPr lang="en-US" dirty="0" smtClean="0"/>
              <a:t> </a:t>
            </a:r>
            <a:r>
              <a:rPr lang="ru-RU" dirty="0" err="1"/>
              <a:t>сызықты</a:t>
            </a:r>
            <a:r>
              <a:rPr lang="ru-RU" dirty="0"/>
              <a:t> </a:t>
            </a:r>
            <a:r>
              <a:rPr lang="ru-RU" dirty="0" err="1"/>
              <a:t>блогының</a:t>
            </a:r>
            <a:r>
              <a:rPr lang="ru-RU" dirty="0"/>
              <a:t> </a:t>
            </a:r>
            <a:r>
              <a:rPr lang="ru-RU" dirty="0" err="1"/>
              <a:t>басқа</a:t>
            </a:r>
            <a:r>
              <a:rPr lang="ru-RU" dirty="0"/>
              <a:t> </a:t>
            </a:r>
            <a:r>
              <a:rPr lang="ru-RU" dirty="0" err="1"/>
              <a:t>инверторының</a:t>
            </a:r>
            <a:r>
              <a:rPr lang="ru-RU" dirty="0"/>
              <a:t> </a:t>
            </a:r>
            <a:r>
              <a:rPr lang="kk-KZ" dirty="0" smtClean="0"/>
              <a:t>Г</a:t>
            </a:r>
            <a:r>
              <a:rPr lang="en-US" dirty="0" smtClean="0"/>
              <a:t>5 </a:t>
            </a:r>
            <a:r>
              <a:rPr lang="ru-RU" dirty="0" err="1"/>
              <a:t>шығысында</a:t>
            </a:r>
            <a:r>
              <a:rPr lang="ru-RU" dirty="0"/>
              <a:t> +</a:t>
            </a:r>
            <a:r>
              <a:rPr lang="en-US" dirty="0" err="1"/>
              <a:t>Ek</a:t>
            </a:r>
            <a:r>
              <a:rPr lang="en-US" dirty="0" smtClean="0"/>
              <a:t>(+</a:t>
            </a:r>
            <a:r>
              <a:rPr lang="kk-KZ" dirty="0" smtClean="0"/>
              <a:t>И</a:t>
            </a:r>
            <a:r>
              <a:rPr lang="en-US" dirty="0" smtClean="0"/>
              <a:t>) </a:t>
            </a:r>
            <a:r>
              <a:rPr lang="ru-RU" dirty="0"/>
              <a:t>потенциалы </a:t>
            </a:r>
            <a:r>
              <a:rPr lang="ru-RU" dirty="0" err="1"/>
              <a:t>болады</a:t>
            </a:r>
            <a:r>
              <a:rPr lang="ru-RU" dirty="0"/>
              <a:t>. </a:t>
            </a:r>
            <a:endParaRPr lang="ru-RU" dirty="0" smtClean="0"/>
          </a:p>
          <a:p>
            <a:r>
              <a:rPr lang="kk-KZ" dirty="0" smtClean="0"/>
              <a:t>ЛТ</a:t>
            </a:r>
            <a:r>
              <a:rPr lang="en-US" dirty="0" smtClean="0"/>
              <a:t> </a:t>
            </a:r>
            <a:r>
              <a:rPr lang="ru-RU" dirty="0" err="1"/>
              <a:t>триггерінің</a:t>
            </a:r>
            <a:r>
              <a:rPr lang="ru-RU" dirty="0"/>
              <a:t> </a:t>
            </a:r>
            <a:r>
              <a:rPr lang="kk-KZ" dirty="0" smtClean="0"/>
              <a:t>Г</a:t>
            </a:r>
            <a:r>
              <a:rPr lang="en-US" dirty="0" smtClean="0"/>
              <a:t>3 </a:t>
            </a:r>
            <a:r>
              <a:rPr lang="ru-RU" dirty="0" err="1"/>
              <a:t>үзілісінде</a:t>
            </a:r>
            <a:r>
              <a:rPr lang="ru-RU" dirty="0"/>
              <a:t> </a:t>
            </a:r>
            <a:r>
              <a:rPr lang="ru-RU" dirty="0" err="1"/>
              <a:t>потенциалды</a:t>
            </a:r>
            <a:r>
              <a:rPr lang="ru-RU" dirty="0"/>
              <a:t> +</a:t>
            </a:r>
            <a:r>
              <a:rPr lang="en-US" dirty="0" err="1"/>
              <a:t>Ek</a:t>
            </a:r>
            <a:r>
              <a:rPr lang="en-US" dirty="0"/>
              <a:t> </a:t>
            </a:r>
            <a:r>
              <a:rPr lang="ru-RU" dirty="0" err="1"/>
              <a:t>пайда</a:t>
            </a:r>
            <a:r>
              <a:rPr lang="ru-RU" dirty="0"/>
              <a:t> </a:t>
            </a:r>
            <a:r>
              <a:rPr lang="ru-RU" dirty="0" err="1"/>
              <a:t>болады</a:t>
            </a:r>
            <a:r>
              <a:rPr lang="ru-RU" dirty="0"/>
              <a:t>, инвертор </a:t>
            </a:r>
            <a:r>
              <a:rPr lang="ru-RU" dirty="0" smtClean="0"/>
              <a:t>12(</a:t>
            </a:r>
            <a:r>
              <a:rPr lang="kk-KZ" dirty="0" smtClean="0"/>
              <a:t>Г</a:t>
            </a:r>
            <a:r>
              <a:rPr lang="en-US" dirty="0" smtClean="0"/>
              <a:t>5</a:t>
            </a:r>
            <a:r>
              <a:rPr lang="en-US" dirty="0"/>
              <a:t>) </a:t>
            </a:r>
            <a:r>
              <a:rPr lang="ru-RU" dirty="0" err="1"/>
              <a:t>құлыпталады</a:t>
            </a:r>
            <a:r>
              <a:rPr lang="ru-RU" dirty="0"/>
              <a:t>, </a:t>
            </a:r>
            <a:r>
              <a:rPr lang="ru-RU" dirty="0" err="1"/>
              <a:t>оның</a:t>
            </a:r>
            <a:r>
              <a:rPr lang="ru-RU" dirty="0"/>
              <a:t> </a:t>
            </a:r>
            <a:r>
              <a:rPr lang="ru-RU" dirty="0" err="1"/>
              <a:t>шығысы</a:t>
            </a:r>
            <a:r>
              <a:rPr lang="ru-RU" dirty="0"/>
              <a:t> -</a:t>
            </a:r>
            <a:r>
              <a:rPr lang="en-US" dirty="0" err="1"/>
              <a:t>Ek</a:t>
            </a:r>
            <a:r>
              <a:rPr lang="en-US" dirty="0" smtClean="0"/>
              <a:t>(-</a:t>
            </a:r>
            <a:r>
              <a:rPr lang="kk-KZ" dirty="0" smtClean="0"/>
              <a:t>П</a:t>
            </a:r>
            <a:r>
              <a:rPr lang="en-US" dirty="0" smtClean="0"/>
              <a:t>) </a:t>
            </a:r>
            <a:r>
              <a:rPr lang="ru-RU" dirty="0"/>
              <a:t>потенциалы </a:t>
            </a:r>
            <a:r>
              <a:rPr lang="ru-RU" dirty="0" err="1"/>
              <a:t>болады</a:t>
            </a:r>
            <a:r>
              <a:rPr lang="ru-RU" dirty="0"/>
              <a:t>. </a:t>
            </a:r>
            <a:r>
              <a:rPr lang="kk-KZ" dirty="0" smtClean="0"/>
              <a:t>Л</a:t>
            </a:r>
            <a:r>
              <a:rPr lang="en-US" dirty="0" smtClean="0"/>
              <a:t>T </a:t>
            </a:r>
            <a:r>
              <a:rPr lang="ru-RU" dirty="0" err="1"/>
              <a:t>триггерінің</a:t>
            </a:r>
            <a:r>
              <a:rPr lang="ru-RU" dirty="0"/>
              <a:t> </a:t>
            </a:r>
            <a:r>
              <a:rPr lang="kk-KZ" dirty="0" smtClean="0"/>
              <a:t>Г</a:t>
            </a:r>
            <a:r>
              <a:rPr lang="en-US" dirty="0" smtClean="0"/>
              <a:t>4 </a:t>
            </a:r>
            <a:r>
              <a:rPr lang="ru-RU" dirty="0" err="1"/>
              <a:t>шығысынан</a:t>
            </a:r>
            <a:r>
              <a:rPr lang="ru-RU" dirty="0"/>
              <a:t> инвертор 12 </a:t>
            </a:r>
            <a:r>
              <a:rPr lang="ru-RU" dirty="0" smtClean="0"/>
              <a:t>(</a:t>
            </a:r>
            <a:r>
              <a:rPr lang="kk-KZ" dirty="0" smtClean="0"/>
              <a:t>Г</a:t>
            </a:r>
            <a:r>
              <a:rPr lang="en-US" dirty="0" smtClean="0"/>
              <a:t>6</a:t>
            </a:r>
            <a:r>
              <a:rPr lang="en-US" dirty="0"/>
              <a:t>) </a:t>
            </a:r>
            <a:r>
              <a:rPr lang="ru-RU" dirty="0" err="1"/>
              <a:t>кірісіне</a:t>
            </a:r>
            <a:r>
              <a:rPr lang="ru-RU" dirty="0"/>
              <a:t> -</a:t>
            </a:r>
            <a:r>
              <a:rPr lang="en-US" dirty="0" err="1"/>
              <a:t>Ek</a:t>
            </a:r>
            <a:r>
              <a:rPr lang="en-US" dirty="0"/>
              <a:t> </a:t>
            </a:r>
            <a:r>
              <a:rPr lang="ru-RU" dirty="0"/>
              <a:t>потенциалы </a:t>
            </a:r>
            <a:r>
              <a:rPr lang="ru-RU" dirty="0" err="1"/>
              <a:t>беріледі</a:t>
            </a:r>
            <a:r>
              <a:rPr lang="ru-RU" dirty="0"/>
              <a:t>, ал </a:t>
            </a:r>
            <a:r>
              <a:rPr lang="ru-RU" dirty="0" err="1"/>
              <a:t>оның</a:t>
            </a:r>
            <a:r>
              <a:rPr lang="ru-RU" dirty="0"/>
              <a:t> </a:t>
            </a:r>
            <a:r>
              <a:rPr lang="kk-KZ" dirty="0" smtClean="0"/>
              <a:t>Г</a:t>
            </a:r>
            <a:r>
              <a:rPr lang="en-US" dirty="0" smtClean="0"/>
              <a:t>6 </a:t>
            </a:r>
            <a:r>
              <a:rPr lang="ru-RU" dirty="0" err="1"/>
              <a:t>шығысында</a:t>
            </a:r>
            <a:r>
              <a:rPr lang="ru-RU" dirty="0"/>
              <a:t> +</a:t>
            </a:r>
            <a:r>
              <a:rPr lang="en-US" dirty="0" err="1"/>
              <a:t>Ek</a:t>
            </a:r>
            <a:r>
              <a:rPr lang="en-US" dirty="0"/>
              <a:t> </a:t>
            </a:r>
            <a:r>
              <a:rPr lang="en-US" dirty="0" smtClean="0"/>
              <a:t>(+</a:t>
            </a:r>
            <a:r>
              <a:rPr lang="ru-RU" dirty="0" smtClean="0"/>
              <a:t>П) </a:t>
            </a:r>
            <a:r>
              <a:rPr lang="ru-RU" dirty="0"/>
              <a:t>потенциалы </a:t>
            </a:r>
            <a:r>
              <a:rPr lang="ru-RU" dirty="0" err="1"/>
              <a:t>болады</a:t>
            </a:r>
            <a:r>
              <a:rPr lang="ru-RU" dirty="0"/>
              <a:t>. </a:t>
            </a:r>
            <a:r>
              <a:rPr lang="ru-RU" dirty="0" err="1"/>
              <a:t>Осылайша</a:t>
            </a:r>
            <a:r>
              <a:rPr lang="ru-RU" dirty="0"/>
              <a:t>, </a:t>
            </a:r>
            <a:r>
              <a:rPr lang="kk-KZ" dirty="0" smtClean="0"/>
              <a:t>ЛБ</a:t>
            </a:r>
            <a:r>
              <a:rPr lang="en-US" dirty="0" smtClean="0"/>
              <a:t> </a:t>
            </a:r>
            <a:r>
              <a:rPr lang="ru-RU" dirty="0" err="1"/>
              <a:t>инверторлары</a:t>
            </a:r>
            <a:r>
              <a:rPr lang="ru-RU" dirty="0"/>
              <a:t> </a:t>
            </a:r>
            <a:r>
              <a:rPr lang="ru-RU" dirty="0" err="1"/>
              <a:t>импульстар</a:t>
            </a:r>
            <a:r>
              <a:rPr lang="ru-RU" dirty="0"/>
              <a:t> мен </a:t>
            </a:r>
            <a:r>
              <a:rPr lang="ru-RU" dirty="0" err="1"/>
              <a:t>тактілер</a:t>
            </a:r>
            <a:r>
              <a:rPr lang="ru-RU" dirty="0"/>
              <a:t> </a:t>
            </a:r>
            <a:r>
              <a:rPr lang="ru-RU" dirty="0" err="1"/>
              <a:t>қатарының</a:t>
            </a:r>
            <a:r>
              <a:rPr lang="ru-RU" dirty="0"/>
              <a:t> </a:t>
            </a:r>
            <a:r>
              <a:rPr lang="ru-RU" dirty="0" err="1"/>
              <a:t>үзілістерін</a:t>
            </a:r>
            <a:r>
              <a:rPr lang="ru-RU" dirty="0"/>
              <a:t> </a:t>
            </a:r>
            <a:r>
              <a:rPr lang="ru-RU" dirty="0" err="1"/>
              <a:t>қосады</a:t>
            </a:r>
            <a:r>
              <a:rPr lang="ru-RU" dirty="0"/>
              <a:t> </a:t>
            </a:r>
            <a:r>
              <a:rPr lang="ru-RU" dirty="0" err="1"/>
              <a:t>және</a:t>
            </a:r>
            <a:r>
              <a:rPr lang="ru-RU" dirty="0"/>
              <a:t> </a:t>
            </a:r>
            <a:r>
              <a:rPr lang="ru-RU" dirty="0" err="1"/>
              <a:t>үнемі</a:t>
            </a:r>
            <a:r>
              <a:rPr lang="ru-RU" dirty="0"/>
              <a:t> </a:t>
            </a:r>
            <a:r>
              <a:rPr lang="ru-RU" dirty="0" err="1"/>
              <a:t>бір-бірімен</a:t>
            </a:r>
            <a:r>
              <a:rPr lang="ru-RU" dirty="0"/>
              <a:t> </a:t>
            </a:r>
            <a:r>
              <a:rPr lang="ru-RU" dirty="0" err="1"/>
              <a:t>антифазада</a:t>
            </a:r>
            <a:r>
              <a:rPr lang="ru-RU" dirty="0"/>
              <a:t> </a:t>
            </a:r>
            <a:r>
              <a:rPr lang="ru-RU" dirty="0" err="1"/>
              <a:t>болады</a:t>
            </a:r>
            <a:r>
              <a:rPr lang="ru-RU" dirty="0"/>
              <a:t>. </a:t>
            </a:r>
            <a:r>
              <a:rPr lang="ru-RU" dirty="0" err="1"/>
              <a:t>Олардың</a:t>
            </a:r>
            <a:r>
              <a:rPr lang="ru-RU" dirty="0"/>
              <a:t> </a:t>
            </a:r>
            <a:r>
              <a:rPr lang="kk-KZ" dirty="0" smtClean="0"/>
              <a:t>Г</a:t>
            </a:r>
            <a:r>
              <a:rPr lang="en-US" dirty="0" smtClean="0"/>
              <a:t>5 </a:t>
            </a:r>
            <a:r>
              <a:rPr lang="ru-RU" dirty="0" err="1"/>
              <a:t>және</a:t>
            </a:r>
            <a:r>
              <a:rPr lang="ru-RU" dirty="0"/>
              <a:t> </a:t>
            </a:r>
            <a:r>
              <a:rPr lang="kk-KZ" dirty="0" smtClean="0"/>
              <a:t>Г</a:t>
            </a:r>
            <a:r>
              <a:rPr lang="en-US" dirty="0" smtClean="0"/>
              <a:t>6 </a:t>
            </a:r>
            <a:r>
              <a:rPr lang="ru-RU" dirty="0" err="1"/>
              <a:t>шығыстары</a:t>
            </a:r>
            <a:r>
              <a:rPr lang="ru-RU" dirty="0"/>
              <a:t> </a:t>
            </a:r>
            <a:r>
              <a:rPr lang="ru-RU" dirty="0" err="1"/>
              <a:t>импульстік</a:t>
            </a:r>
            <a:r>
              <a:rPr lang="ru-RU" dirty="0"/>
              <a:t> </a:t>
            </a:r>
            <a:r>
              <a:rPr lang="ru-RU" dirty="0" err="1"/>
              <a:t>және</a:t>
            </a:r>
            <a:r>
              <a:rPr lang="ru-RU" dirty="0"/>
              <a:t> </a:t>
            </a:r>
            <a:r>
              <a:rPr lang="ru-RU" dirty="0" err="1"/>
              <a:t>үзіліс</a:t>
            </a:r>
            <a:r>
              <a:rPr lang="ru-RU" dirty="0"/>
              <a:t> </a:t>
            </a:r>
            <a:r>
              <a:rPr lang="ru-RU" dirty="0" err="1"/>
              <a:t>кідіріс</a:t>
            </a:r>
            <a:r>
              <a:rPr lang="ru-RU" dirty="0"/>
              <a:t> </a:t>
            </a:r>
            <a:r>
              <a:rPr lang="ru-RU" dirty="0" err="1"/>
              <a:t>сызықтарына</a:t>
            </a:r>
            <a:r>
              <a:rPr lang="ru-RU" dirty="0"/>
              <a:t> </a:t>
            </a:r>
            <a:r>
              <a:rPr lang="ru-RU" dirty="0" smtClean="0"/>
              <a:t>(ЛЗИ</a:t>
            </a:r>
            <a:r>
              <a:rPr lang="en-US" dirty="0" smtClean="0"/>
              <a:t> </a:t>
            </a:r>
            <a:r>
              <a:rPr lang="ru-RU" dirty="0" err="1"/>
              <a:t>және</a:t>
            </a:r>
            <a:r>
              <a:rPr lang="ru-RU" dirty="0"/>
              <a:t> </a:t>
            </a:r>
            <a:r>
              <a:rPr lang="kk-KZ" dirty="0" smtClean="0"/>
              <a:t>ЛЗП</a:t>
            </a:r>
            <a:r>
              <a:rPr lang="en-US" dirty="0" smtClean="0"/>
              <a:t>) </a:t>
            </a:r>
            <a:r>
              <a:rPr lang="ru-RU" dirty="0" err="1"/>
              <a:t>және</a:t>
            </a:r>
            <a:r>
              <a:rPr lang="ru-RU" dirty="0"/>
              <a:t> </a:t>
            </a:r>
            <a:r>
              <a:rPr lang="kk-KZ" dirty="0" smtClean="0"/>
              <a:t>И</a:t>
            </a:r>
            <a:r>
              <a:rPr lang="en-US" dirty="0" smtClean="0"/>
              <a:t>-</a:t>
            </a:r>
            <a:r>
              <a:rPr lang="kk-KZ" dirty="0" smtClean="0"/>
              <a:t>НЕ</a:t>
            </a:r>
            <a:r>
              <a:rPr lang="en-US" dirty="0" smtClean="0"/>
              <a:t>-K-</a:t>
            </a:r>
            <a:r>
              <a:rPr lang="kk-KZ" dirty="0" smtClean="0"/>
              <a:t>19</a:t>
            </a:r>
            <a:r>
              <a:rPr lang="en-US" dirty="0" smtClean="0"/>
              <a:t>-</a:t>
            </a:r>
            <a:r>
              <a:rPr lang="ru-RU" dirty="0"/>
              <a:t>де </a:t>
            </a:r>
            <a:r>
              <a:rPr lang="ru-RU" dirty="0" err="1"/>
              <a:t>жасалған</a:t>
            </a:r>
            <a:r>
              <a:rPr lang="ru-RU" dirty="0"/>
              <a:t> </a:t>
            </a:r>
            <a:r>
              <a:rPr lang="ru-RU" dirty="0" err="1"/>
              <a:t>ұзақ</a:t>
            </a:r>
            <a:r>
              <a:rPr lang="ru-RU" dirty="0"/>
              <a:t> </a:t>
            </a:r>
            <a:r>
              <a:rPr lang="ru-RU" dirty="0" err="1"/>
              <a:t>импульстар</a:t>
            </a:r>
            <a:r>
              <a:rPr lang="ru-RU" dirty="0"/>
              <a:t> </a:t>
            </a:r>
            <a:r>
              <a:rPr lang="ru-RU" dirty="0" smtClean="0"/>
              <a:t>(</a:t>
            </a:r>
            <a:r>
              <a:rPr lang="kk-KZ" dirty="0" smtClean="0"/>
              <a:t>ДлИ</a:t>
            </a:r>
            <a:r>
              <a:rPr lang="en-US" dirty="0" smtClean="0"/>
              <a:t>) </a:t>
            </a:r>
            <a:r>
              <a:rPr lang="ru-RU" dirty="0" err="1"/>
              <a:t>және</a:t>
            </a:r>
            <a:r>
              <a:rPr lang="ru-RU" dirty="0"/>
              <a:t> </a:t>
            </a:r>
            <a:r>
              <a:rPr lang="ru-RU" dirty="0" err="1"/>
              <a:t>үзілістер</a:t>
            </a:r>
            <a:r>
              <a:rPr lang="ru-RU" dirty="0"/>
              <a:t> </a:t>
            </a:r>
            <a:r>
              <a:rPr lang="ru-RU" dirty="0" smtClean="0"/>
              <a:t>(</a:t>
            </a:r>
            <a:r>
              <a:rPr lang="kk-KZ" dirty="0" smtClean="0"/>
              <a:t>ДлП</a:t>
            </a:r>
            <a:r>
              <a:rPr lang="en-US" dirty="0" smtClean="0"/>
              <a:t>) </a:t>
            </a:r>
            <a:r>
              <a:rPr lang="ru-RU" dirty="0" err="1"/>
              <a:t>қатарындағы</a:t>
            </a:r>
            <a:r>
              <a:rPr lang="ru-RU" dirty="0"/>
              <a:t> </a:t>
            </a:r>
            <a:r>
              <a:rPr lang="ru-RU" dirty="0" err="1"/>
              <a:t>көріністі</a:t>
            </a:r>
            <a:r>
              <a:rPr lang="ru-RU" dirty="0"/>
              <a:t> </a:t>
            </a:r>
            <a:r>
              <a:rPr lang="ru-RU" dirty="0" err="1"/>
              <a:t>жазатын</a:t>
            </a:r>
            <a:r>
              <a:rPr lang="ru-RU" dirty="0"/>
              <a:t> </a:t>
            </a:r>
            <a:r>
              <a:rPr lang="ru-RU" dirty="0" err="1"/>
              <a:t>сызықтарға</a:t>
            </a:r>
            <a:r>
              <a:rPr lang="ru-RU" dirty="0"/>
              <a:t> </a:t>
            </a:r>
            <a:r>
              <a:rPr lang="ru-RU" dirty="0" err="1"/>
              <a:t>қосылған</a:t>
            </a:r>
            <a:r>
              <a:rPr lang="ru-RU" dirty="0"/>
              <a:t>. </a:t>
            </a:r>
          </a:p>
        </p:txBody>
      </p:sp>
    </p:spTree>
    <p:extLst>
      <p:ext uri="{BB962C8B-B14F-4D97-AF65-F5344CB8AC3E}">
        <p14:creationId xmlns:p14="http://schemas.microsoft.com/office/powerpoint/2010/main" val="1075055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17410" name="Picture 2"/>
          <p:cNvPicPr>
            <a:picLocks noChangeAspect="1" noChangeArrowheads="1"/>
          </p:cNvPicPr>
          <p:nvPr/>
        </p:nvPicPr>
        <p:blipFill>
          <a:blip r:embed="rId2"/>
          <a:srcRect/>
          <a:stretch>
            <a:fillRect/>
          </a:stretch>
        </p:blipFill>
        <p:spPr bwMode="auto">
          <a:xfrm>
            <a:off x="-142908" y="-19962"/>
            <a:ext cx="9402530" cy="6877961"/>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79296" cy="6339104"/>
          </a:xfrm>
        </p:spPr>
        <p:txBody>
          <a:bodyPr>
            <a:normAutofit fontScale="92500" lnSpcReduction="20000"/>
          </a:bodyPr>
          <a:lstStyle/>
          <a:p>
            <a:r>
              <a:rPr lang="ru-RU" dirty="0" err="1"/>
              <a:t>Импульстар</a:t>
            </a:r>
            <a:r>
              <a:rPr lang="ru-RU" dirty="0"/>
              <a:t> мен </a:t>
            </a:r>
            <a:r>
              <a:rPr lang="ru-RU" dirty="0" err="1"/>
              <a:t>үзілістер</a:t>
            </a:r>
            <a:r>
              <a:rPr lang="ru-RU" dirty="0"/>
              <a:t> </a:t>
            </a:r>
            <a:r>
              <a:rPr lang="ru-RU" dirty="0" smtClean="0"/>
              <a:t>(</a:t>
            </a:r>
            <a:r>
              <a:rPr lang="kk-KZ" dirty="0" smtClean="0"/>
              <a:t>БСС</a:t>
            </a:r>
            <a:r>
              <a:rPr lang="en-US" dirty="0" smtClean="0"/>
              <a:t>) </a:t>
            </a:r>
            <a:r>
              <a:rPr lang="ru-RU" dirty="0" err="1"/>
              <a:t>бойынша</a:t>
            </a:r>
            <a:r>
              <a:rPr lang="ru-RU" dirty="0"/>
              <a:t> </a:t>
            </a:r>
            <a:r>
              <a:rPr lang="ru-RU" dirty="0" err="1"/>
              <a:t>деректерді</a:t>
            </a:r>
            <a:r>
              <a:rPr lang="ru-RU" dirty="0"/>
              <a:t> </a:t>
            </a:r>
            <a:r>
              <a:rPr lang="ru-RU" dirty="0" err="1"/>
              <a:t>синхрондау</a:t>
            </a:r>
            <a:r>
              <a:rPr lang="ru-RU" dirty="0"/>
              <a:t> </a:t>
            </a:r>
            <a:r>
              <a:rPr lang="ru-RU" dirty="0" err="1"/>
              <a:t>және</a:t>
            </a:r>
            <a:r>
              <a:rPr lang="ru-RU" dirty="0"/>
              <a:t> </a:t>
            </a:r>
            <a:r>
              <a:rPr lang="ru-RU" dirty="0" err="1"/>
              <a:t>қабылдау</a:t>
            </a:r>
            <a:r>
              <a:rPr lang="ru-RU" dirty="0"/>
              <a:t> </a:t>
            </a:r>
            <a:r>
              <a:rPr lang="ru-RU" dirty="0" err="1"/>
              <a:t>блогы</a:t>
            </a:r>
            <a:r>
              <a:rPr lang="ru-RU" dirty="0"/>
              <a:t> </a:t>
            </a:r>
            <a:r>
              <a:rPr lang="ru-RU" dirty="0" err="1"/>
              <a:t>басқару</a:t>
            </a:r>
            <a:r>
              <a:rPr lang="ru-RU" dirty="0"/>
              <a:t> </a:t>
            </a:r>
            <a:r>
              <a:rPr lang="ru-RU" dirty="0" err="1"/>
              <a:t>диодының</a:t>
            </a:r>
            <a:r>
              <a:rPr lang="ru-RU" dirty="0"/>
              <a:t> </a:t>
            </a:r>
            <a:r>
              <a:rPr lang="ru-RU" dirty="0" err="1"/>
              <a:t>логикалық</a:t>
            </a:r>
            <a:r>
              <a:rPr lang="ru-RU" dirty="0"/>
              <a:t> </a:t>
            </a:r>
            <a:r>
              <a:rPr lang="ru-RU" dirty="0" err="1"/>
              <a:t>тізбектері</a:t>
            </a:r>
            <a:r>
              <a:rPr lang="ru-RU" dirty="0"/>
              <a:t> бар </a:t>
            </a:r>
            <a:r>
              <a:rPr lang="kk-KZ" dirty="0" smtClean="0"/>
              <a:t>ТЗД</a:t>
            </a:r>
            <a:r>
              <a:rPr lang="en-US" dirty="0" smtClean="0"/>
              <a:t> </a:t>
            </a:r>
            <a:r>
              <a:rPr lang="ru-RU" dirty="0" err="1"/>
              <a:t>кідірту</a:t>
            </a:r>
            <a:r>
              <a:rPr lang="ru-RU" dirty="0"/>
              <a:t> </a:t>
            </a:r>
            <a:r>
              <a:rPr lang="ru-RU" dirty="0" err="1"/>
              <a:t>триггерін</a:t>
            </a:r>
            <a:r>
              <a:rPr lang="ru-RU" dirty="0"/>
              <a:t>, код </a:t>
            </a:r>
            <a:r>
              <a:rPr lang="ru-RU" dirty="0" err="1"/>
              <a:t>сериясындағы</a:t>
            </a:r>
            <a:r>
              <a:rPr lang="ru-RU" dirty="0"/>
              <a:t> </a:t>
            </a:r>
            <a:r>
              <a:rPr lang="ru-RU" dirty="0" err="1"/>
              <a:t>импульстер</a:t>
            </a:r>
            <a:r>
              <a:rPr lang="ru-RU" dirty="0"/>
              <a:t> мен </a:t>
            </a:r>
            <a:r>
              <a:rPr lang="ru-RU" dirty="0" err="1"/>
              <a:t>үзілістерді</a:t>
            </a:r>
            <a:r>
              <a:rPr lang="ru-RU" dirty="0"/>
              <a:t> </a:t>
            </a:r>
            <a:r>
              <a:rPr lang="ru-RU" dirty="0" smtClean="0"/>
              <a:t>(</a:t>
            </a:r>
            <a:r>
              <a:rPr lang="kk-KZ" dirty="0" smtClean="0"/>
              <a:t>ДлИ </a:t>
            </a:r>
            <a:r>
              <a:rPr lang="ru-RU" dirty="0" err="1" smtClean="0"/>
              <a:t>және</a:t>
            </a:r>
            <a:r>
              <a:rPr lang="ru-RU" dirty="0" smtClean="0"/>
              <a:t> </a:t>
            </a:r>
            <a:r>
              <a:rPr lang="kk-KZ" dirty="0" smtClean="0"/>
              <a:t>ДлП) </a:t>
            </a:r>
            <a:r>
              <a:rPr lang="ru-RU" dirty="0" err="1" smtClean="0"/>
              <a:t>кешіктіру</a:t>
            </a:r>
            <a:r>
              <a:rPr lang="ru-RU" dirty="0" smtClean="0"/>
              <a:t> </a:t>
            </a:r>
            <a:r>
              <a:rPr lang="ru-RU" dirty="0" err="1"/>
              <a:t>сызықтарын</a:t>
            </a:r>
            <a:r>
              <a:rPr lang="ru-RU" dirty="0"/>
              <a:t> </a:t>
            </a:r>
            <a:r>
              <a:rPr lang="ru-RU" dirty="0" err="1"/>
              <a:t>және</a:t>
            </a:r>
            <a:r>
              <a:rPr lang="ru-RU" dirty="0"/>
              <a:t> </a:t>
            </a:r>
            <a:r>
              <a:rPr lang="ru-RU" dirty="0" err="1" smtClean="0"/>
              <a:t>мультивибратордың</a:t>
            </a:r>
            <a:r>
              <a:rPr lang="ru-RU" dirty="0" smtClean="0"/>
              <a:t> </a:t>
            </a:r>
            <a:r>
              <a:rPr lang="ru-RU" dirty="0" err="1"/>
              <a:t>уақыт</a:t>
            </a:r>
            <a:r>
              <a:rPr lang="ru-RU" dirty="0"/>
              <a:t> </a:t>
            </a:r>
            <a:r>
              <a:rPr lang="ru-RU" dirty="0" err="1"/>
              <a:t>датчигі</a:t>
            </a:r>
            <a:r>
              <a:rPr lang="ru-RU" dirty="0"/>
              <a:t> </a:t>
            </a:r>
            <a:r>
              <a:rPr lang="kk-KZ" dirty="0" smtClean="0"/>
              <a:t>ДВ </a:t>
            </a:r>
            <a:r>
              <a:rPr lang="ru-RU" dirty="0" err="1" smtClean="0"/>
              <a:t>қамтиды</a:t>
            </a:r>
            <a:r>
              <a:rPr lang="ru-RU" dirty="0"/>
              <a:t>. </a:t>
            </a:r>
            <a:r>
              <a:rPr lang="kk-KZ" dirty="0" smtClean="0"/>
              <a:t>ДВ</a:t>
            </a:r>
            <a:r>
              <a:rPr lang="en-US" dirty="0" smtClean="0"/>
              <a:t> </a:t>
            </a:r>
            <a:r>
              <a:rPr lang="ru-RU" dirty="0" err="1"/>
              <a:t>уақыт</a:t>
            </a:r>
            <a:r>
              <a:rPr lang="ru-RU" dirty="0"/>
              <a:t> </a:t>
            </a:r>
            <a:r>
              <a:rPr lang="ru-RU" dirty="0" err="1" smtClean="0"/>
              <a:t>датчигі</a:t>
            </a:r>
            <a:r>
              <a:rPr lang="ru-RU" dirty="0" smtClean="0"/>
              <a:t> </a:t>
            </a:r>
            <a:r>
              <a:rPr lang="ru-RU" dirty="0" err="1"/>
              <a:t>импульстар</a:t>
            </a:r>
            <a:r>
              <a:rPr lang="ru-RU" dirty="0"/>
              <a:t> мен </a:t>
            </a:r>
            <a:r>
              <a:rPr lang="ru-RU" dirty="0" err="1"/>
              <a:t>үзілістердің</a:t>
            </a:r>
            <a:r>
              <a:rPr lang="ru-RU" dirty="0"/>
              <a:t> </a:t>
            </a:r>
            <a:r>
              <a:rPr lang="ru-RU" dirty="0" err="1"/>
              <a:t>ұзақтығын</a:t>
            </a:r>
            <a:r>
              <a:rPr lang="ru-RU" dirty="0"/>
              <a:t> </a:t>
            </a:r>
            <a:r>
              <a:rPr lang="ru-RU" dirty="0" err="1"/>
              <a:t>өлшейді</a:t>
            </a:r>
            <a:r>
              <a:rPr lang="ru-RU" dirty="0"/>
              <a:t>: </a:t>
            </a:r>
            <a:r>
              <a:rPr lang="ru-RU" dirty="0" err="1"/>
              <a:t>қысқа</a:t>
            </a:r>
            <a:r>
              <a:rPr lang="ru-RU" dirty="0"/>
              <a:t> - </a:t>
            </a:r>
            <a:r>
              <a:rPr lang="ru-RU" dirty="0" err="1"/>
              <a:t>бір</a:t>
            </a:r>
            <a:r>
              <a:rPr lang="ru-RU" dirty="0"/>
              <a:t> </a:t>
            </a:r>
            <a:r>
              <a:rPr lang="ru-RU" dirty="0" err="1"/>
              <a:t>рет</a:t>
            </a:r>
            <a:r>
              <a:rPr lang="ru-RU" dirty="0"/>
              <a:t> </a:t>
            </a:r>
            <a:r>
              <a:rPr lang="ru-RU" dirty="0" err="1"/>
              <a:t>ауысады</a:t>
            </a:r>
            <a:r>
              <a:rPr lang="ru-RU" dirty="0"/>
              <a:t>; </a:t>
            </a:r>
            <a:r>
              <a:rPr lang="ru-RU" dirty="0" err="1"/>
              <a:t>ұзақ</a:t>
            </a:r>
            <a:r>
              <a:rPr lang="ru-RU" dirty="0"/>
              <a:t> - 3-4 </a:t>
            </a:r>
            <a:r>
              <a:rPr lang="ru-RU" dirty="0" err="1"/>
              <a:t>рет</a:t>
            </a:r>
            <a:r>
              <a:rPr lang="ru-RU" dirty="0"/>
              <a:t>; </a:t>
            </a:r>
            <a:r>
              <a:rPr lang="ru-RU" dirty="0" err="1"/>
              <a:t>тым</a:t>
            </a:r>
            <a:r>
              <a:rPr lang="ru-RU" dirty="0"/>
              <a:t> </a:t>
            </a:r>
            <a:r>
              <a:rPr lang="ru-RU" dirty="0" err="1"/>
              <a:t>ұзақ</a:t>
            </a:r>
            <a:r>
              <a:rPr lang="ru-RU" dirty="0"/>
              <a:t> </a:t>
            </a:r>
            <a:r>
              <a:rPr lang="ru-RU" dirty="0" err="1"/>
              <a:t>импульсте</a:t>
            </a:r>
            <a:r>
              <a:rPr lang="ru-RU" dirty="0"/>
              <a:t> </a:t>
            </a:r>
            <a:r>
              <a:rPr lang="ru-RU" dirty="0" err="1"/>
              <a:t>ол</a:t>
            </a:r>
            <a:r>
              <a:rPr lang="ru-RU" dirty="0"/>
              <a:t> </a:t>
            </a:r>
            <a:r>
              <a:rPr lang="ru-RU" dirty="0" err="1"/>
              <a:t>жетіден</a:t>
            </a:r>
            <a:r>
              <a:rPr lang="ru-RU" dirty="0"/>
              <a:t> </a:t>
            </a:r>
            <a:r>
              <a:rPr lang="ru-RU" dirty="0" err="1"/>
              <a:t>астам</a:t>
            </a:r>
            <a:r>
              <a:rPr lang="ru-RU" dirty="0"/>
              <a:t> </a:t>
            </a:r>
            <a:r>
              <a:rPr lang="ru-RU" dirty="0" err="1"/>
              <a:t>ауысуды</a:t>
            </a:r>
            <a:r>
              <a:rPr lang="ru-RU" dirty="0"/>
              <a:t> </a:t>
            </a:r>
            <a:r>
              <a:rPr lang="ru-RU" dirty="0" err="1"/>
              <a:t>жасайды</a:t>
            </a:r>
            <a:r>
              <a:rPr lang="ru-RU" dirty="0" smtClean="0"/>
              <a:t>.</a:t>
            </a:r>
          </a:p>
          <a:p>
            <a:r>
              <a:rPr lang="kk-KZ" dirty="0" smtClean="0"/>
              <a:t>ТС ДП </a:t>
            </a:r>
            <a:r>
              <a:rPr lang="en-US" dirty="0" smtClean="0"/>
              <a:t> </a:t>
            </a:r>
            <a:r>
              <a:rPr lang="ru-RU" dirty="0" err="1"/>
              <a:t>құрылғысы</a:t>
            </a:r>
            <a:r>
              <a:rPr lang="ru-RU" dirty="0"/>
              <a:t> </a:t>
            </a:r>
            <a:r>
              <a:rPr lang="ru-RU" dirty="0" err="1" smtClean="0"/>
              <a:t>ұзақ</a:t>
            </a:r>
            <a:r>
              <a:rPr lang="ru-RU" dirty="0" smtClean="0"/>
              <a:t> </a:t>
            </a:r>
            <a:r>
              <a:rPr lang="ru-RU" dirty="0"/>
              <a:t>импульс </a:t>
            </a:r>
            <a:r>
              <a:rPr lang="ru-RU" dirty="0" err="1"/>
              <a:t>алған</a:t>
            </a:r>
            <a:r>
              <a:rPr lang="ru-RU" dirty="0"/>
              <a:t> </a:t>
            </a:r>
            <a:r>
              <a:rPr lang="ru-RU" dirty="0" err="1"/>
              <a:t>кезде</a:t>
            </a:r>
            <a:r>
              <a:rPr lang="ru-RU" dirty="0"/>
              <a:t> </a:t>
            </a:r>
            <a:r>
              <a:rPr lang="ru-RU" dirty="0" err="1"/>
              <a:t>сызықтық</a:t>
            </a:r>
            <a:r>
              <a:rPr lang="ru-RU" dirty="0"/>
              <a:t> </a:t>
            </a:r>
            <a:r>
              <a:rPr lang="ru-RU" dirty="0" err="1"/>
              <a:t>блоктың</a:t>
            </a:r>
            <a:r>
              <a:rPr lang="ru-RU" dirty="0"/>
              <a:t> </a:t>
            </a:r>
            <a:r>
              <a:rPr lang="kk-KZ" dirty="0" smtClean="0"/>
              <a:t>Г</a:t>
            </a:r>
            <a:r>
              <a:rPr lang="en-US" dirty="0" smtClean="0"/>
              <a:t>6 </a:t>
            </a:r>
            <a:r>
              <a:rPr lang="ru-RU" dirty="0" err="1"/>
              <a:t>шығысында</a:t>
            </a:r>
            <a:r>
              <a:rPr lang="ru-RU" dirty="0"/>
              <a:t> </a:t>
            </a:r>
            <a:r>
              <a:rPr lang="ru-RU" dirty="0" err="1"/>
              <a:t>теріс</a:t>
            </a:r>
            <a:r>
              <a:rPr lang="ru-RU" dirty="0"/>
              <a:t> потенциал </a:t>
            </a:r>
            <a:r>
              <a:rPr lang="ru-RU" dirty="0" smtClean="0"/>
              <a:t>(-</a:t>
            </a:r>
            <a:r>
              <a:rPr lang="kk-KZ" dirty="0" smtClean="0"/>
              <a:t>И</a:t>
            </a:r>
            <a:r>
              <a:rPr lang="en-US" dirty="0" smtClean="0"/>
              <a:t>) </a:t>
            </a:r>
            <a:r>
              <a:rPr lang="ru-RU" dirty="0" err="1"/>
              <a:t>пайда</a:t>
            </a:r>
            <a:r>
              <a:rPr lang="ru-RU" dirty="0"/>
              <a:t> </a:t>
            </a:r>
            <a:r>
              <a:rPr lang="ru-RU" dirty="0" err="1"/>
              <a:t>болады</a:t>
            </a:r>
            <a:r>
              <a:rPr lang="ru-RU" dirty="0"/>
              <a:t>, </a:t>
            </a:r>
            <a:r>
              <a:rPr lang="ru-RU" dirty="0" err="1"/>
              <a:t>ол</a:t>
            </a:r>
            <a:r>
              <a:rPr lang="ru-RU" dirty="0"/>
              <a:t> </a:t>
            </a:r>
            <a:r>
              <a:rPr lang="ru-RU" dirty="0" err="1"/>
              <a:t>логикалық</a:t>
            </a:r>
            <a:r>
              <a:rPr lang="ru-RU" dirty="0"/>
              <a:t> </a:t>
            </a:r>
            <a:r>
              <a:rPr lang="ru-RU" dirty="0" err="1"/>
              <a:t>схеманың</a:t>
            </a:r>
            <a:r>
              <a:rPr lang="ru-RU" dirty="0"/>
              <a:t> 15 </a:t>
            </a:r>
            <a:r>
              <a:rPr lang="ru-RU" dirty="0" err="1"/>
              <a:t>диодтарының</a:t>
            </a:r>
            <a:r>
              <a:rPr lang="ru-RU" dirty="0"/>
              <a:t> </a:t>
            </a:r>
            <a:r>
              <a:rPr lang="ru-RU" dirty="0" err="1" smtClean="0"/>
              <a:t>бірінен</a:t>
            </a:r>
            <a:r>
              <a:rPr lang="ru-RU" dirty="0" smtClean="0"/>
              <a:t> </a:t>
            </a:r>
            <a:r>
              <a:rPr lang="ru-RU" dirty="0" err="1"/>
              <a:t>қоректенеді</a:t>
            </a:r>
            <a:r>
              <a:rPr lang="ru-RU" dirty="0"/>
              <a:t>. Осы </a:t>
            </a:r>
            <a:r>
              <a:rPr lang="ru-RU" dirty="0" err="1"/>
              <a:t>тізбектің</a:t>
            </a:r>
            <a:r>
              <a:rPr lang="ru-RU" dirty="0"/>
              <a:t> </a:t>
            </a:r>
            <a:r>
              <a:rPr lang="ru-RU" dirty="0" err="1"/>
              <a:t>қалған</a:t>
            </a:r>
            <a:r>
              <a:rPr lang="ru-RU" dirty="0"/>
              <a:t> </a:t>
            </a:r>
            <a:r>
              <a:rPr lang="ru-RU" dirty="0" err="1"/>
              <a:t>екі</a:t>
            </a:r>
            <a:r>
              <a:rPr lang="ru-RU" dirty="0"/>
              <a:t> </a:t>
            </a:r>
            <a:r>
              <a:rPr lang="ru-RU" dirty="0" err="1"/>
              <a:t>диодтары</a:t>
            </a:r>
            <a:r>
              <a:rPr lang="ru-RU" dirty="0"/>
              <a:t> </a:t>
            </a:r>
            <a:r>
              <a:rPr lang="ru-RU" dirty="0" err="1"/>
              <a:t>теріс</a:t>
            </a:r>
            <a:r>
              <a:rPr lang="ru-RU" dirty="0"/>
              <a:t> </a:t>
            </a:r>
            <a:r>
              <a:rPr lang="ru-RU" dirty="0" err="1"/>
              <a:t>потенциалдарды</a:t>
            </a:r>
            <a:r>
              <a:rPr lang="ru-RU" dirty="0"/>
              <a:t> </a:t>
            </a:r>
            <a:r>
              <a:rPr lang="ru-RU" dirty="0" err="1"/>
              <a:t>қабылдайды</a:t>
            </a:r>
            <a:r>
              <a:rPr lang="ru-RU" dirty="0"/>
              <a:t>. </a:t>
            </a:r>
            <a:r>
              <a:rPr lang="kk-KZ" dirty="0" smtClean="0"/>
              <a:t>ДВ </a:t>
            </a:r>
            <a:r>
              <a:rPr lang="ru-RU" dirty="0" err="1" smtClean="0"/>
              <a:t>уақыт</a:t>
            </a:r>
            <a:r>
              <a:rPr lang="ru-RU" dirty="0" smtClean="0"/>
              <a:t> </a:t>
            </a:r>
            <a:r>
              <a:rPr lang="ru-RU" dirty="0" err="1" smtClean="0"/>
              <a:t>датчигі</a:t>
            </a:r>
            <a:r>
              <a:rPr lang="ru-RU" dirty="0" smtClean="0"/>
              <a:t> </a:t>
            </a:r>
            <a:r>
              <a:rPr lang="ru-RU" dirty="0" err="1"/>
              <a:t>үшінші</a:t>
            </a:r>
            <a:r>
              <a:rPr lang="ru-RU" dirty="0"/>
              <a:t> </a:t>
            </a:r>
            <a:r>
              <a:rPr lang="ru-RU" dirty="0" err="1"/>
              <a:t>және</a:t>
            </a:r>
            <a:r>
              <a:rPr lang="ru-RU" dirty="0"/>
              <a:t> </a:t>
            </a:r>
            <a:r>
              <a:rPr lang="ru-RU" dirty="0" err="1"/>
              <a:t>төртінші</a:t>
            </a:r>
            <a:r>
              <a:rPr lang="ru-RU" dirty="0"/>
              <a:t> </a:t>
            </a:r>
            <a:r>
              <a:rPr lang="ru-RU" dirty="0" err="1"/>
              <a:t>позицияларда</a:t>
            </a:r>
            <a:r>
              <a:rPr lang="ru-RU" dirty="0"/>
              <a:t>. </a:t>
            </a:r>
            <a:r>
              <a:rPr lang="ru-RU" dirty="0" smtClean="0"/>
              <a:t>15 Диод </a:t>
            </a:r>
            <a:r>
              <a:rPr lang="ru-RU" dirty="0" err="1"/>
              <a:t>тізбегінің</a:t>
            </a:r>
            <a:r>
              <a:rPr lang="ru-RU" dirty="0"/>
              <a:t> </a:t>
            </a:r>
            <a:r>
              <a:rPr lang="ru-RU" dirty="0" err="1" smtClean="0"/>
              <a:t>барлық</a:t>
            </a:r>
            <a:r>
              <a:rPr lang="ru-RU" dirty="0" smtClean="0"/>
              <a:t> </a:t>
            </a:r>
            <a:r>
              <a:rPr lang="ru-RU" dirty="0" err="1"/>
              <a:t>кірістерінде</a:t>
            </a:r>
            <a:r>
              <a:rPr lang="ru-RU" dirty="0"/>
              <a:t> </a:t>
            </a:r>
            <a:r>
              <a:rPr lang="ru-RU" dirty="0" err="1"/>
              <a:t>теріс</a:t>
            </a:r>
            <a:r>
              <a:rPr lang="ru-RU" dirty="0"/>
              <a:t> </a:t>
            </a:r>
            <a:r>
              <a:rPr lang="ru-RU" dirty="0" err="1"/>
              <a:t>потенциалдар</a:t>
            </a:r>
            <a:r>
              <a:rPr lang="ru-RU" dirty="0"/>
              <a:t> </a:t>
            </a:r>
            <a:r>
              <a:rPr lang="ru-RU" dirty="0" err="1"/>
              <a:t>жиналғаннан</a:t>
            </a:r>
            <a:r>
              <a:rPr lang="ru-RU" dirty="0"/>
              <a:t> </a:t>
            </a:r>
            <a:r>
              <a:rPr lang="ru-RU" dirty="0" err="1"/>
              <a:t>кейін</a:t>
            </a:r>
            <a:r>
              <a:rPr lang="ru-RU" dirty="0"/>
              <a:t> инвертор транзисторы 19 </a:t>
            </a:r>
            <a:r>
              <a:rPr lang="ru-RU" dirty="0" smtClean="0"/>
              <a:t>(</a:t>
            </a:r>
            <a:r>
              <a:rPr lang="kk-KZ" dirty="0" smtClean="0"/>
              <a:t>Г</a:t>
            </a:r>
            <a:r>
              <a:rPr lang="en-US" dirty="0" smtClean="0"/>
              <a:t>6</a:t>
            </a:r>
            <a:r>
              <a:rPr lang="en-US" dirty="0"/>
              <a:t>) </a:t>
            </a:r>
            <a:r>
              <a:rPr lang="ru-RU" dirty="0" err="1"/>
              <a:t>ашылады</a:t>
            </a:r>
            <a:r>
              <a:rPr lang="ru-RU" dirty="0"/>
              <a:t>. </a:t>
            </a:r>
            <a:r>
              <a:rPr lang="ru-RU" dirty="0" err="1"/>
              <a:t>Бұл</a:t>
            </a:r>
            <a:r>
              <a:rPr lang="ru-RU" dirty="0"/>
              <a:t> 19 </a:t>
            </a:r>
            <a:r>
              <a:rPr lang="ru-RU" dirty="0" smtClean="0"/>
              <a:t>(</a:t>
            </a:r>
            <a:r>
              <a:rPr lang="kk-KZ" dirty="0" smtClean="0"/>
              <a:t>Г</a:t>
            </a:r>
            <a:r>
              <a:rPr lang="en-US" dirty="0" smtClean="0"/>
              <a:t>5</a:t>
            </a:r>
            <a:r>
              <a:rPr lang="en-US" dirty="0"/>
              <a:t>) </a:t>
            </a:r>
            <a:r>
              <a:rPr lang="ru-RU" dirty="0" err="1"/>
              <a:t>тізбегінің</a:t>
            </a:r>
            <a:r>
              <a:rPr lang="ru-RU" dirty="0"/>
              <a:t> </a:t>
            </a:r>
            <a:r>
              <a:rPr lang="ru-RU" dirty="0" err="1"/>
              <a:t>транзисторының</a:t>
            </a:r>
            <a:r>
              <a:rPr lang="ru-RU" dirty="0"/>
              <a:t> </a:t>
            </a:r>
            <a:r>
              <a:rPr lang="ru-RU" dirty="0" err="1"/>
              <a:t>жабылуына</a:t>
            </a:r>
            <a:r>
              <a:rPr lang="ru-RU" dirty="0"/>
              <a:t> </a:t>
            </a:r>
            <a:r>
              <a:rPr lang="ru-RU" dirty="0" err="1"/>
              <a:t>және</a:t>
            </a:r>
            <a:r>
              <a:rPr lang="ru-RU" dirty="0"/>
              <a:t> </a:t>
            </a:r>
            <a:r>
              <a:rPr lang="en-US" dirty="0"/>
              <a:t>MA2 </a:t>
            </a:r>
            <a:r>
              <a:rPr lang="ru-RU" dirty="0" err="1"/>
              <a:t>матрицасының</a:t>
            </a:r>
            <a:r>
              <a:rPr lang="ru-RU" dirty="0"/>
              <a:t> Р </a:t>
            </a:r>
            <a:r>
              <a:rPr lang="ru-RU" dirty="0" err="1"/>
              <a:t>шинасында</a:t>
            </a:r>
            <a:r>
              <a:rPr lang="ru-RU" dirty="0"/>
              <a:t> </a:t>
            </a:r>
            <a:r>
              <a:rPr lang="ru-RU" dirty="0" err="1"/>
              <a:t>теріс</a:t>
            </a:r>
            <a:r>
              <a:rPr lang="ru-RU" dirty="0"/>
              <a:t> </a:t>
            </a:r>
            <a:r>
              <a:rPr lang="ru-RU" dirty="0" err="1"/>
              <a:t>потенциалдың</a:t>
            </a:r>
            <a:r>
              <a:rPr lang="ru-RU" dirty="0"/>
              <a:t> </a:t>
            </a:r>
            <a:r>
              <a:rPr lang="ru-RU" dirty="0" smtClean="0"/>
              <a:t>(-</a:t>
            </a:r>
            <a:r>
              <a:rPr lang="kk-KZ" dirty="0" smtClean="0"/>
              <a:t>ДлИ</a:t>
            </a:r>
            <a:r>
              <a:rPr lang="en-US" dirty="0" smtClean="0"/>
              <a:t>) </a:t>
            </a:r>
            <a:r>
              <a:rPr lang="ru-RU" dirty="0" err="1"/>
              <a:t>пайда</a:t>
            </a:r>
            <a:r>
              <a:rPr lang="ru-RU" dirty="0"/>
              <a:t> </a:t>
            </a:r>
            <a:r>
              <a:rPr lang="ru-RU" dirty="0" err="1"/>
              <a:t>болуына</a:t>
            </a:r>
            <a:r>
              <a:rPr lang="ru-RU" dirty="0"/>
              <a:t> </a:t>
            </a:r>
            <a:r>
              <a:rPr lang="ru-RU" dirty="0" err="1"/>
              <a:t>әкеледі</a:t>
            </a:r>
            <a:r>
              <a:rPr lang="ru-RU" dirty="0"/>
              <a:t>, </a:t>
            </a:r>
            <a:r>
              <a:rPr lang="ru-RU" dirty="0" err="1"/>
              <a:t>бұл</a:t>
            </a:r>
            <a:r>
              <a:rPr lang="ru-RU" dirty="0"/>
              <a:t> </a:t>
            </a:r>
            <a:r>
              <a:rPr lang="ru-RU" dirty="0" err="1"/>
              <a:t>аралық</a:t>
            </a:r>
            <a:r>
              <a:rPr lang="ru-RU" dirty="0"/>
              <a:t> </a:t>
            </a:r>
            <a:r>
              <a:rPr lang="ru-RU" dirty="0" err="1" smtClean="0"/>
              <a:t>ПрЗУ</a:t>
            </a:r>
            <a:r>
              <a:rPr lang="ru-RU" dirty="0" smtClean="0"/>
              <a:t> </a:t>
            </a:r>
            <a:r>
              <a:rPr lang="ru-RU" dirty="0" err="1"/>
              <a:t>құрылғысында</a:t>
            </a:r>
            <a:r>
              <a:rPr lang="ru-RU" dirty="0"/>
              <a:t> </a:t>
            </a:r>
            <a:r>
              <a:rPr lang="ru-RU" dirty="0" err="1" smtClean="0"/>
              <a:t>ұзақ</a:t>
            </a:r>
            <a:r>
              <a:rPr lang="ru-RU" dirty="0" smtClean="0"/>
              <a:t> </a:t>
            </a:r>
            <a:r>
              <a:rPr lang="ru-RU" dirty="0" err="1"/>
              <a:t>импульсті</a:t>
            </a:r>
            <a:r>
              <a:rPr lang="ru-RU" dirty="0"/>
              <a:t> </a:t>
            </a:r>
            <a:r>
              <a:rPr lang="ru-RU" dirty="0" err="1"/>
              <a:t>жазуға</a:t>
            </a:r>
            <a:r>
              <a:rPr lang="ru-RU" dirty="0"/>
              <a:t> </a:t>
            </a:r>
            <a:r>
              <a:rPr lang="ru-RU" dirty="0" err="1"/>
              <a:t>мүмкіндік</a:t>
            </a:r>
            <a:r>
              <a:rPr lang="ru-RU" dirty="0"/>
              <a:t> </a:t>
            </a:r>
            <a:r>
              <a:rPr lang="ru-RU" dirty="0" err="1"/>
              <a:t>береді</a:t>
            </a:r>
            <a:r>
              <a:rPr lang="ru-RU" dirty="0"/>
              <a:t>.</a:t>
            </a:r>
          </a:p>
        </p:txBody>
      </p:sp>
    </p:spTree>
    <p:extLst>
      <p:ext uri="{BB962C8B-B14F-4D97-AF65-F5344CB8AC3E}">
        <p14:creationId xmlns:p14="http://schemas.microsoft.com/office/powerpoint/2010/main" val="293966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28184"/>
            <a:ext cx="8784976" cy="6624736"/>
          </a:xfrm>
        </p:spPr>
        <p:txBody>
          <a:bodyPr>
            <a:normAutofit fontScale="70000" lnSpcReduction="20000"/>
          </a:bodyPr>
          <a:lstStyle/>
          <a:p>
            <a:r>
              <a:rPr lang="ru-RU" dirty="0" err="1"/>
              <a:t>Ұзақ</a:t>
            </a:r>
            <a:r>
              <a:rPr lang="ru-RU" dirty="0"/>
              <a:t> </a:t>
            </a:r>
            <a:r>
              <a:rPr lang="ru-RU" dirty="0" err="1"/>
              <a:t>үзіліс</a:t>
            </a:r>
            <a:r>
              <a:rPr lang="ru-RU" dirty="0"/>
              <a:t> </a:t>
            </a:r>
            <a:r>
              <a:rPr lang="ru-RU" dirty="0" err="1"/>
              <a:t>алған</a:t>
            </a:r>
            <a:r>
              <a:rPr lang="ru-RU" dirty="0"/>
              <a:t> </a:t>
            </a:r>
            <a:r>
              <a:rPr lang="ru-RU" dirty="0" err="1"/>
              <a:t>кезде</a:t>
            </a:r>
            <a:r>
              <a:rPr lang="ru-RU" dirty="0"/>
              <a:t>, </a:t>
            </a:r>
            <a:r>
              <a:rPr lang="ru-RU" dirty="0" err="1"/>
              <a:t>ұзақ</a:t>
            </a:r>
            <a:r>
              <a:rPr lang="ru-RU" dirty="0"/>
              <a:t> </a:t>
            </a:r>
            <a:r>
              <a:rPr lang="ru-RU" dirty="0" err="1"/>
              <a:t>үзілістің</a:t>
            </a:r>
            <a:r>
              <a:rPr lang="ru-RU" dirty="0"/>
              <a:t> </a:t>
            </a:r>
            <a:r>
              <a:rPr lang="ru-RU" dirty="0" err="1"/>
              <a:t>пайда</a:t>
            </a:r>
            <a:r>
              <a:rPr lang="ru-RU" dirty="0"/>
              <a:t> </a:t>
            </a:r>
            <a:r>
              <a:rPr lang="ru-RU" dirty="0" err="1"/>
              <a:t>болуын</a:t>
            </a:r>
            <a:r>
              <a:rPr lang="ru-RU" dirty="0"/>
              <a:t> </a:t>
            </a:r>
            <a:r>
              <a:rPr lang="ru-RU" dirty="0" err="1"/>
              <a:t>көрсететін</a:t>
            </a:r>
            <a:r>
              <a:rPr lang="ru-RU" dirty="0"/>
              <a:t> </a:t>
            </a:r>
            <a:r>
              <a:rPr lang="ru-RU" dirty="0" err="1"/>
              <a:t>сызық</a:t>
            </a:r>
            <a:r>
              <a:rPr lang="ru-RU" dirty="0"/>
              <a:t> </a:t>
            </a:r>
            <a:r>
              <a:rPr lang="ru-RU" dirty="0" err="1"/>
              <a:t>дәл</a:t>
            </a:r>
            <a:r>
              <a:rPr lang="ru-RU" dirty="0"/>
              <a:t> </a:t>
            </a:r>
            <a:r>
              <a:rPr lang="ru-RU" dirty="0" err="1"/>
              <a:t>осылай</a:t>
            </a:r>
            <a:r>
              <a:rPr lang="ru-RU" dirty="0"/>
              <a:t> </a:t>
            </a:r>
            <a:r>
              <a:rPr lang="ru-RU" dirty="0" err="1"/>
              <a:t>әрекет</a:t>
            </a:r>
            <a:r>
              <a:rPr lang="ru-RU" dirty="0"/>
              <a:t> </a:t>
            </a:r>
            <a:r>
              <a:rPr lang="ru-RU" dirty="0" err="1"/>
              <a:t>етеді</a:t>
            </a:r>
            <a:r>
              <a:rPr lang="ru-RU" dirty="0"/>
              <a:t>. </a:t>
            </a:r>
            <a:r>
              <a:rPr lang="kk-KZ" dirty="0" smtClean="0"/>
              <a:t>ЛБ</a:t>
            </a:r>
            <a:r>
              <a:rPr lang="en-US" dirty="0" smtClean="0"/>
              <a:t> </a:t>
            </a:r>
            <a:r>
              <a:rPr lang="ru-RU" dirty="0" err="1"/>
              <a:t>сызықты</a:t>
            </a:r>
            <a:r>
              <a:rPr lang="ru-RU" dirty="0"/>
              <a:t> </a:t>
            </a:r>
            <a:r>
              <a:rPr lang="ru-RU" dirty="0" err="1"/>
              <a:t>блогының</a:t>
            </a:r>
            <a:r>
              <a:rPr lang="ru-RU" dirty="0"/>
              <a:t> </a:t>
            </a:r>
            <a:r>
              <a:rPr lang="kk-KZ" dirty="0" smtClean="0"/>
              <a:t>Г</a:t>
            </a:r>
            <a:r>
              <a:rPr lang="en-US" dirty="0" smtClean="0"/>
              <a:t>5 </a:t>
            </a:r>
            <a:r>
              <a:rPr lang="ru-RU" dirty="0" err="1"/>
              <a:t>шығысынан</a:t>
            </a:r>
            <a:r>
              <a:rPr lang="ru-RU" dirty="0"/>
              <a:t> 16-диод </a:t>
            </a:r>
            <a:r>
              <a:rPr lang="ru-RU" dirty="0" err="1"/>
              <a:t>тізбегіне</a:t>
            </a:r>
            <a:r>
              <a:rPr lang="ru-RU" dirty="0"/>
              <a:t> </a:t>
            </a:r>
            <a:r>
              <a:rPr lang="ru-RU" dirty="0" err="1"/>
              <a:t>теріс</a:t>
            </a:r>
            <a:r>
              <a:rPr lang="ru-RU" dirty="0"/>
              <a:t> потенциал </a:t>
            </a:r>
            <a:r>
              <a:rPr lang="ru-RU" dirty="0" smtClean="0"/>
              <a:t>(-П) </a:t>
            </a:r>
            <a:r>
              <a:rPr lang="ru-RU" dirty="0" err="1"/>
              <a:t>беріледі</a:t>
            </a:r>
            <a:r>
              <a:rPr lang="ru-RU" dirty="0"/>
              <a:t>. </a:t>
            </a:r>
            <a:r>
              <a:rPr lang="kk-KZ" dirty="0" smtClean="0"/>
              <a:t>ДВ</a:t>
            </a:r>
            <a:r>
              <a:rPr lang="en-US" dirty="0" smtClean="0"/>
              <a:t> </a:t>
            </a:r>
            <a:r>
              <a:rPr lang="ru-RU" dirty="0" err="1"/>
              <a:t>уақыт</a:t>
            </a:r>
            <a:r>
              <a:rPr lang="ru-RU" dirty="0"/>
              <a:t> </a:t>
            </a:r>
            <a:r>
              <a:rPr lang="ru-RU" dirty="0" err="1"/>
              <a:t>датчигі</a:t>
            </a:r>
            <a:r>
              <a:rPr lang="ru-RU" dirty="0"/>
              <a:t> </a:t>
            </a:r>
            <a:r>
              <a:rPr lang="ru-RU" dirty="0" err="1"/>
              <a:t>шығысынан</a:t>
            </a:r>
            <a:r>
              <a:rPr lang="ru-RU" dirty="0"/>
              <a:t> </a:t>
            </a:r>
            <a:r>
              <a:rPr lang="ru-RU" dirty="0" err="1"/>
              <a:t>үш</a:t>
            </a:r>
            <a:r>
              <a:rPr lang="ru-RU" dirty="0"/>
              <a:t> </a:t>
            </a:r>
            <a:r>
              <a:rPr lang="ru-RU" dirty="0" err="1"/>
              <a:t>импульсті</a:t>
            </a:r>
            <a:r>
              <a:rPr lang="ru-RU" dirty="0"/>
              <a:t> </a:t>
            </a:r>
            <a:r>
              <a:rPr lang="ru-RU" dirty="0" err="1"/>
              <a:t>санағаннан</a:t>
            </a:r>
            <a:r>
              <a:rPr lang="ru-RU" dirty="0"/>
              <a:t> </a:t>
            </a:r>
            <a:r>
              <a:rPr lang="ru-RU" dirty="0" err="1"/>
              <a:t>кейін</a:t>
            </a:r>
            <a:r>
              <a:rPr lang="ru-RU" dirty="0"/>
              <a:t> </a:t>
            </a:r>
            <a:r>
              <a:rPr lang="ru-RU" dirty="0" err="1"/>
              <a:t>теріс</a:t>
            </a:r>
            <a:r>
              <a:rPr lang="ru-RU" dirty="0"/>
              <a:t> </a:t>
            </a:r>
            <a:r>
              <a:rPr lang="ru-RU" dirty="0" err="1"/>
              <a:t>потенциалдар</a:t>
            </a:r>
            <a:r>
              <a:rPr lang="ru-RU" dirty="0"/>
              <a:t> 16-ші </a:t>
            </a:r>
            <a:r>
              <a:rPr lang="ru-RU" dirty="0" err="1"/>
              <a:t>тізбектің</a:t>
            </a:r>
            <a:r>
              <a:rPr lang="ru-RU" dirty="0"/>
              <a:t> </a:t>
            </a:r>
            <a:r>
              <a:rPr lang="ru-RU" dirty="0" err="1"/>
              <a:t>қалған</a:t>
            </a:r>
            <a:r>
              <a:rPr lang="ru-RU" dirty="0"/>
              <a:t> </a:t>
            </a:r>
            <a:r>
              <a:rPr lang="ru-RU" dirty="0" err="1"/>
              <a:t>екі</a:t>
            </a:r>
            <a:r>
              <a:rPr lang="ru-RU" dirty="0"/>
              <a:t> </a:t>
            </a:r>
            <a:r>
              <a:rPr lang="ru-RU" dirty="0" err="1"/>
              <a:t>диодына</a:t>
            </a:r>
            <a:r>
              <a:rPr lang="ru-RU" dirty="0"/>
              <a:t> да </a:t>
            </a:r>
            <a:r>
              <a:rPr lang="ru-RU" dirty="0" err="1" smtClean="0"/>
              <a:t>беріледі</a:t>
            </a:r>
            <a:r>
              <a:rPr lang="ru-RU" dirty="0" smtClean="0"/>
              <a:t> </a:t>
            </a:r>
            <a:r>
              <a:rPr lang="ru-RU" dirty="0" err="1"/>
              <a:t>және</a:t>
            </a:r>
            <a:r>
              <a:rPr lang="ru-RU" dirty="0"/>
              <a:t> </a:t>
            </a:r>
            <a:r>
              <a:rPr lang="ru-RU" dirty="0" err="1"/>
              <a:t>инверторлар</a:t>
            </a:r>
            <a:r>
              <a:rPr lang="ru-RU" dirty="0"/>
              <a:t> 19 </a:t>
            </a:r>
            <a:r>
              <a:rPr lang="ru-RU" dirty="0" smtClean="0"/>
              <a:t>(</a:t>
            </a:r>
            <a:r>
              <a:rPr lang="kk-KZ" dirty="0" smtClean="0"/>
              <a:t>Г</a:t>
            </a:r>
            <a:r>
              <a:rPr lang="en-US" dirty="0" smtClean="0"/>
              <a:t>3 </a:t>
            </a:r>
            <a:r>
              <a:rPr lang="ru-RU" dirty="0" err="1"/>
              <a:t>және</a:t>
            </a:r>
            <a:r>
              <a:rPr lang="ru-RU" dirty="0"/>
              <a:t> </a:t>
            </a:r>
            <a:r>
              <a:rPr lang="kk-KZ" dirty="0" smtClean="0"/>
              <a:t>Г</a:t>
            </a:r>
            <a:r>
              <a:rPr lang="en-US" dirty="0" smtClean="0"/>
              <a:t>4</a:t>
            </a:r>
            <a:r>
              <a:rPr lang="en-US" dirty="0"/>
              <a:t>) </a:t>
            </a:r>
            <a:r>
              <a:rPr lang="ru-RU" dirty="0" err="1"/>
              <a:t>ауыстырылады</a:t>
            </a:r>
            <a:r>
              <a:rPr lang="ru-RU" dirty="0"/>
              <a:t>. Инвертор </a:t>
            </a:r>
            <a:r>
              <a:rPr lang="ru-RU" dirty="0" smtClean="0"/>
              <a:t>19(</a:t>
            </a:r>
            <a:r>
              <a:rPr lang="kk-KZ" dirty="0" smtClean="0"/>
              <a:t>Г</a:t>
            </a:r>
            <a:r>
              <a:rPr lang="en-US" dirty="0" smtClean="0"/>
              <a:t>4</a:t>
            </a:r>
            <a:r>
              <a:rPr lang="en-US" dirty="0"/>
              <a:t>) </a:t>
            </a:r>
            <a:r>
              <a:rPr lang="ru-RU" dirty="0" err="1"/>
              <a:t>шығысында</a:t>
            </a:r>
            <a:r>
              <a:rPr lang="ru-RU" dirty="0"/>
              <a:t> </a:t>
            </a:r>
            <a:r>
              <a:rPr lang="ru-RU" dirty="0" err="1"/>
              <a:t>теріс</a:t>
            </a:r>
            <a:r>
              <a:rPr lang="ru-RU" dirty="0"/>
              <a:t> потенциал </a:t>
            </a:r>
            <a:r>
              <a:rPr lang="ru-RU" dirty="0" smtClean="0"/>
              <a:t>(-</a:t>
            </a:r>
            <a:r>
              <a:rPr lang="kk-KZ" dirty="0" smtClean="0"/>
              <a:t>ДлП</a:t>
            </a:r>
            <a:r>
              <a:rPr lang="en-US" dirty="0" smtClean="0"/>
              <a:t>) </a:t>
            </a:r>
            <a:r>
              <a:rPr lang="ru-RU" dirty="0" err="1"/>
              <a:t>пайда</a:t>
            </a:r>
            <a:r>
              <a:rPr lang="ru-RU" dirty="0"/>
              <a:t> </a:t>
            </a:r>
            <a:r>
              <a:rPr lang="ru-RU" dirty="0" err="1"/>
              <a:t>болады</a:t>
            </a:r>
            <a:r>
              <a:rPr lang="ru-RU" dirty="0"/>
              <a:t>, </a:t>
            </a:r>
            <a:r>
              <a:rPr lang="ru-RU" dirty="0" err="1"/>
              <a:t>ол</a:t>
            </a:r>
            <a:r>
              <a:rPr lang="ru-RU" dirty="0"/>
              <a:t> </a:t>
            </a:r>
            <a:r>
              <a:rPr lang="ru-RU" dirty="0" err="1" smtClean="0"/>
              <a:t>ұзақ</a:t>
            </a:r>
            <a:r>
              <a:rPr lang="ru-RU" dirty="0" smtClean="0"/>
              <a:t> </a:t>
            </a:r>
            <a:r>
              <a:rPr lang="ru-RU" dirty="0" err="1"/>
              <a:t>үзіліс</a:t>
            </a:r>
            <a:r>
              <a:rPr lang="ru-RU" dirty="0"/>
              <a:t> </a:t>
            </a:r>
            <a:r>
              <a:rPr lang="ru-RU" dirty="0" err="1"/>
              <a:t>жазу</a:t>
            </a:r>
            <a:r>
              <a:rPr lang="ru-RU" dirty="0"/>
              <a:t> </a:t>
            </a:r>
            <a:r>
              <a:rPr lang="ru-RU" dirty="0" err="1"/>
              <a:t>рұқсат</a:t>
            </a:r>
            <a:r>
              <a:rPr lang="ru-RU" dirty="0"/>
              <a:t> </a:t>
            </a:r>
            <a:r>
              <a:rPr lang="ru-RU" dirty="0" smtClean="0"/>
              <a:t>Р/ </a:t>
            </a:r>
            <a:r>
              <a:rPr lang="ru-RU" dirty="0" err="1" smtClean="0"/>
              <a:t>шинасына</a:t>
            </a:r>
            <a:r>
              <a:rPr lang="ru-RU" dirty="0" smtClean="0"/>
              <a:t> </a:t>
            </a:r>
            <a:r>
              <a:rPr lang="ru-RU" dirty="0" err="1"/>
              <a:t>өтеді</a:t>
            </a:r>
            <a:r>
              <a:rPr lang="ru-RU" dirty="0"/>
              <a:t>. </a:t>
            </a:r>
            <a:r>
              <a:rPr lang="ru-RU" dirty="0" err="1"/>
              <a:t>Қысқа</a:t>
            </a:r>
            <a:r>
              <a:rPr lang="ru-RU" dirty="0"/>
              <a:t> </a:t>
            </a:r>
            <a:r>
              <a:rPr lang="ru-RU" dirty="0" err="1"/>
              <a:t>импульстар</a:t>
            </a:r>
            <a:r>
              <a:rPr lang="ru-RU" dirty="0"/>
              <a:t> мен </a:t>
            </a:r>
            <a:r>
              <a:rPr lang="ru-RU" dirty="0" err="1"/>
              <a:t>үзілістерді</a:t>
            </a:r>
            <a:r>
              <a:rPr lang="ru-RU" dirty="0"/>
              <a:t> </a:t>
            </a:r>
            <a:r>
              <a:rPr lang="ru-RU" dirty="0" err="1"/>
              <a:t>қабылдау</a:t>
            </a:r>
            <a:r>
              <a:rPr lang="ru-RU" dirty="0"/>
              <a:t> </a:t>
            </a:r>
            <a:r>
              <a:rPr lang="ru-RU" dirty="0" err="1"/>
              <a:t>кезінде</a:t>
            </a:r>
            <a:r>
              <a:rPr lang="ru-RU" dirty="0"/>
              <a:t> </a:t>
            </a:r>
            <a:r>
              <a:rPr lang="kk-KZ" dirty="0" smtClean="0"/>
              <a:t>ДВ</a:t>
            </a:r>
            <a:r>
              <a:rPr lang="en-US" dirty="0" smtClean="0"/>
              <a:t> </a:t>
            </a:r>
            <a:r>
              <a:rPr lang="ru-RU" dirty="0" err="1"/>
              <a:t>уақыт</a:t>
            </a:r>
            <a:r>
              <a:rPr lang="ru-RU" dirty="0"/>
              <a:t> </a:t>
            </a:r>
            <a:r>
              <a:rPr lang="ru-RU" dirty="0" err="1" smtClean="0"/>
              <a:t>датчигі</a:t>
            </a:r>
            <a:r>
              <a:rPr lang="ru-RU" dirty="0" smtClean="0"/>
              <a:t> </a:t>
            </a:r>
            <a:r>
              <a:rPr lang="ru-RU" dirty="0"/>
              <a:t>15 </a:t>
            </a:r>
            <a:r>
              <a:rPr lang="ru-RU" dirty="0" err="1"/>
              <a:t>және</a:t>
            </a:r>
            <a:r>
              <a:rPr lang="ru-RU" dirty="0"/>
              <a:t> 16 </a:t>
            </a:r>
            <a:r>
              <a:rPr lang="ru-RU" dirty="0" err="1"/>
              <a:t>диодтық</a:t>
            </a:r>
            <a:r>
              <a:rPr lang="ru-RU" dirty="0"/>
              <a:t> </a:t>
            </a:r>
            <a:r>
              <a:rPr lang="ru-RU" dirty="0" err="1"/>
              <a:t>тізбектер</a:t>
            </a:r>
            <a:r>
              <a:rPr lang="ru-RU" dirty="0"/>
              <a:t> </a:t>
            </a:r>
            <a:r>
              <a:rPr lang="ru-RU" dirty="0" err="1"/>
              <a:t>нөлдік</a:t>
            </a:r>
            <a:r>
              <a:rPr lang="ru-RU" dirty="0"/>
              <a:t> </a:t>
            </a:r>
            <a:r>
              <a:rPr lang="ru-RU" dirty="0" err="1"/>
              <a:t>потенциалды</a:t>
            </a:r>
            <a:r>
              <a:rPr lang="ru-RU" dirty="0"/>
              <a:t> </a:t>
            </a:r>
            <a:r>
              <a:rPr lang="ru-RU" dirty="0" err="1"/>
              <a:t>алады</a:t>
            </a:r>
            <a:r>
              <a:rPr lang="ru-RU" dirty="0"/>
              <a:t>, ал +</a:t>
            </a:r>
            <a:r>
              <a:rPr lang="en-US" dirty="0" err="1"/>
              <a:t>Ek</a:t>
            </a:r>
            <a:r>
              <a:rPr lang="en-US" dirty="0"/>
              <a:t> </a:t>
            </a:r>
            <a:r>
              <a:rPr lang="ru-RU" dirty="0"/>
              <a:t>потенциалы </a:t>
            </a:r>
            <a:r>
              <a:rPr lang="en-US" dirty="0"/>
              <a:t>P </a:t>
            </a:r>
            <a:r>
              <a:rPr lang="ru-RU" dirty="0" err="1"/>
              <a:t>және</a:t>
            </a:r>
            <a:r>
              <a:rPr lang="ru-RU" dirty="0"/>
              <a:t> </a:t>
            </a:r>
            <a:r>
              <a:rPr lang="en-US" dirty="0" smtClean="0"/>
              <a:t>P</a:t>
            </a:r>
            <a:r>
              <a:rPr lang="kk-KZ" dirty="0" smtClean="0"/>
              <a:t>/</a:t>
            </a:r>
            <a:r>
              <a:rPr lang="en-US" dirty="0" smtClean="0"/>
              <a:t> </a:t>
            </a:r>
            <a:r>
              <a:rPr lang="ru-RU" dirty="0" err="1"/>
              <a:t>шиналарында</a:t>
            </a:r>
            <a:r>
              <a:rPr lang="ru-RU" dirty="0"/>
              <a:t> </a:t>
            </a:r>
            <a:r>
              <a:rPr lang="ru-RU" dirty="0" err="1"/>
              <a:t>қалады</a:t>
            </a:r>
            <a:r>
              <a:rPr lang="ru-RU" dirty="0"/>
              <a:t>, </a:t>
            </a:r>
            <a:r>
              <a:rPr lang="ru-RU" dirty="0" err="1"/>
              <a:t>жазуға</a:t>
            </a:r>
            <a:r>
              <a:rPr lang="ru-RU" dirty="0"/>
              <a:t> </a:t>
            </a:r>
            <a:r>
              <a:rPr lang="ru-RU" dirty="0" err="1"/>
              <a:t>тыйым</a:t>
            </a:r>
            <a:r>
              <a:rPr lang="ru-RU" dirty="0"/>
              <a:t> </a:t>
            </a:r>
            <a:r>
              <a:rPr lang="ru-RU" dirty="0" err="1"/>
              <a:t>салады</a:t>
            </a:r>
            <a:r>
              <a:rPr lang="ru-RU" dirty="0" smtClean="0"/>
              <a:t>.</a:t>
            </a:r>
          </a:p>
          <a:p>
            <a:r>
              <a:rPr lang="kk-KZ" dirty="0" smtClean="0"/>
              <a:t>ТС КП </a:t>
            </a:r>
            <a:r>
              <a:rPr lang="ru-RU" dirty="0" err="1" smtClean="0"/>
              <a:t>және</a:t>
            </a:r>
            <a:r>
              <a:rPr lang="ru-RU" dirty="0" smtClean="0"/>
              <a:t> </a:t>
            </a:r>
            <a:r>
              <a:rPr lang="en-US" dirty="0" smtClean="0"/>
              <a:t>T</a:t>
            </a:r>
            <a:r>
              <a:rPr lang="kk-KZ" dirty="0" smtClean="0"/>
              <a:t>С</a:t>
            </a:r>
            <a:r>
              <a:rPr lang="en-US" dirty="0" smtClean="0"/>
              <a:t> </a:t>
            </a:r>
            <a:r>
              <a:rPr lang="kk-KZ" dirty="0" smtClean="0"/>
              <a:t>ДП</a:t>
            </a:r>
            <a:r>
              <a:rPr lang="en-US" dirty="0" smtClean="0"/>
              <a:t> </a:t>
            </a:r>
            <a:r>
              <a:rPr lang="ru-RU" dirty="0" err="1"/>
              <a:t>құрылғыларының</a:t>
            </a:r>
            <a:r>
              <a:rPr lang="ru-RU" dirty="0"/>
              <a:t> </a:t>
            </a:r>
            <a:r>
              <a:rPr lang="ru-RU" dirty="0" err="1" smtClean="0"/>
              <a:t>таратушы</a:t>
            </a:r>
            <a:r>
              <a:rPr lang="ru-RU" dirty="0" smtClean="0"/>
              <a:t> </a:t>
            </a:r>
            <a:r>
              <a:rPr lang="ru-RU" dirty="0" err="1"/>
              <a:t>синхронды</a:t>
            </a:r>
            <a:r>
              <a:rPr lang="ru-RU" dirty="0"/>
              <a:t> </a:t>
            </a:r>
            <a:r>
              <a:rPr lang="ru-RU" dirty="0" err="1"/>
              <a:t>жұмысын</a:t>
            </a:r>
            <a:r>
              <a:rPr lang="ru-RU" dirty="0"/>
              <a:t> </a:t>
            </a:r>
            <a:r>
              <a:rPr lang="ru-RU" dirty="0" err="1"/>
              <a:t>тексеру</a:t>
            </a:r>
            <a:r>
              <a:rPr lang="ru-RU" dirty="0"/>
              <a:t> </a:t>
            </a:r>
            <a:r>
              <a:rPr lang="ru-RU" dirty="0" err="1"/>
              <a:t>және</a:t>
            </a:r>
            <a:r>
              <a:rPr lang="ru-RU" dirty="0"/>
              <a:t> </a:t>
            </a:r>
            <a:r>
              <a:rPr lang="ru-RU" dirty="0" err="1"/>
              <a:t>олардың</a:t>
            </a:r>
            <a:r>
              <a:rPr lang="ru-RU" dirty="0"/>
              <a:t> </a:t>
            </a:r>
            <a:r>
              <a:rPr lang="ru-RU" dirty="0" err="1"/>
              <a:t>синхронизациясы</a:t>
            </a:r>
            <a:r>
              <a:rPr lang="ru-RU" dirty="0"/>
              <a:t> 15 </a:t>
            </a:r>
            <a:r>
              <a:rPr lang="ru-RU" dirty="0" smtClean="0"/>
              <a:t>(</a:t>
            </a:r>
            <a:r>
              <a:rPr lang="kk-KZ" dirty="0" smtClean="0"/>
              <a:t>Г</a:t>
            </a:r>
            <a:r>
              <a:rPr lang="en-US" dirty="0" smtClean="0"/>
              <a:t>7</a:t>
            </a:r>
            <a:r>
              <a:rPr lang="en-US" dirty="0"/>
              <a:t>) </a:t>
            </a:r>
            <a:r>
              <a:rPr lang="ru-RU" dirty="0"/>
              <a:t>диод </a:t>
            </a:r>
            <a:r>
              <a:rPr lang="ru-RU" dirty="0" err="1"/>
              <a:t>тізбегі</a:t>
            </a:r>
            <a:r>
              <a:rPr lang="ru-RU" dirty="0"/>
              <a:t> </a:t>
            </a:r>
            <a:r>
              <a:rPr lang="ru-RU" dirty="0" err="1"/>
              <a:t>арқылы</a:t>
            </a:r>
            <a:r>
              <a:rPr lang="ru-RU" dirty="0"/>
              <a:t> </a:t>
            </a:r>
            <a:r>
              <a:rPr lang="ru-RU" dirty="0" err="1" smtClean="0"/>
              <a:t>таратушы</a:t>
            </a:r>
            <a:r>
              <a:rPr lang="ru-RU" dirty="0" smtClean="0"/>
              <a:t> </a:t>
            </a:r>
            <a:r>
              <a:rPr lang="ru-RU" dirty="0"/>
              <a:t>62-позициясында </a:t>
            </a:r>
            <a:r>
              <a:rPr lang="ru-RU" dirty="0" err="1"/>
              <a:t>теріс</a:t>
            </a:r>
            <a:r>
              <a:rPr lang="ru-RU" dirty="0"/>
              <a:t> потенциал </a:t>
            </a:r>
            <a:r>
              <a:rPr lang="ru-RU" dirty="0" err="1"/>
              <a:t>берілетін</a:t>
            </a:r>
            <a:r>
              <a:rPr lang="ru-RU" dirty="0"/>
              <a:t> </a:t>
            </a:r>
            <a:r>
              <a:rPr lang="ru-RU" dirty="0" err="1"/>
              <a:t>кешіктіру</a:t>
            </a:r>
            <a:r>
              <a:rPr lang="ru-RU" dirty="0"/>
              <a:t> </a:t>
            </a:r>
            <a:r>
              <a:rPr lang="ru-RU" dirty="0" err="1"/>
              <a:t>триггерінің</a:t>
            </a:r>
            <a:r>
              <a:rPr lang="ru-RU" dirty="0"/>
              <a:t> </a:t>
            </a:r>
            <a:r>
              <a:rPr lang="ru-RU" dirty="0" smtClean="0"/>
              <a:t>(ТЗ) </a:t>
            </a:r>
            <a:r>
              <a:rPr lang="ru-RU" dirty="0" err="1"/>
              <a:t>көмегімен</a:t>
            </a:r>
            <a:r>
              <a:rPr lang="ru-RU" dirty="0"/>
              <a:t> </a:t>
            </a:r>
            <a:r>
              <a:rPr lang="ru-RU" dirty="0" err="1"/>
              <a:t>жүзеге</a:t>
            </a:r>
            <a:r>
              <a:rPr lang="ru-RU" dirty="0"/>
              <a:t> </a:t>
            </a:r>
            <a:r>
              <a:rPr lang="ru-RU" dirty="0" err="1"/>
              <a:t>асырылады</a:t>
            </a:r>
            <a:r>
              <a:rPr lang="ru-RU" dirty="0"/>
              <a:t>. </a:t>
            </a:r>
            <a:r>
              <a:rPr lang="ru-RU" dirty="0" smtClean="0"/>
              <a:t> </a:t>
            </a:r>
            <a:r>
              <a:rPr lang="kk-KZ" dirty="0" smtClean="0"/>
              <a:t>ТЗД</a:t>
            </a:r>
            <a:r>
              <a:rPr lang="en-US" dirty="0" smtClean="0"/>
              <a:t> </a:t>
            </a:r>
            <a:r>
              <a:rPr lang="ru-RU" dirty="0" err="1"/>
              <a:t>триггері</a:t>
            </a:r>
            <a:r>
              <a:rPr lang="ru-RU" dirty="0"/>
              <a:t> </a:t>
            </a:r>
            <a:r>
              <a:rPr lang="ru-RU" dirty="0" err="1"/>
              <a:t>ауысуға</a:t>
            </a:r>
            <a:r>
              <a:rPr lang="ru-RU" dirty="0"/>
              <a:t> </a:t>
            </a:r>
            <a:r>
              <a:rPr lang="ru-RU" dirty="0" err="1"/>
              <a:t>дайындалуда</a:t>
            </a:r>
            <a:r>
              <a:rPr lang="ru-RU" dirty="0"/>
              <a:t> (конденсатор </a:t>
            </a:r>
            <a:r>
              <a:rPr lang="ru-RU" dirty="0" err="1"/>
              <a:t>зарядталып</a:t>
            </a:r>
            <a:r>
              <a:rPr lang="ru-RU" dirty="0"/>
              <a:t> </a:t>
            </a:r>
            <a:r>
              <a:rPr lang="ru-RU" dirty="0" err="1"/>
              <a:t>жатыр</a:t>
            </a:r>
            <a:r>
              <a:rPr lang="ru-RU" dirty="0"/>
              <a:t>). 63-позицияда </a:t>
            </a:r>
            <a:r>
              <a:rPr lang="kk-KZ" dirty="0" smtClean="0"/>
              <a:t>СчР </a:t>
            </a:r>
            <a:r>
              <a:rPr lang="ru-RU" dirty="0" err="1" smtClean="0"/>
              <a:t>санауышы</a:t>
            </a:r>
            <a:r>
              <a:rPr lang="ru-RU" dirty="0" smtClean="0"/>
              <a:t> </a:t>
            </a:r>
            <a:r>
              <a:rPr lang="kk-KZ" dirty="0" smtClean="0"/>
              <a:t>ТЗД</a:t>
            </a:r>
            <a:r>
              <a:rPr lang="en-US" dirty="0" smtClean="0"/>
              <a:t> </a:t>
            </a:r>
            <a:r>
              <a:rPr lang="ru-RU" dirty="0" err="1"/>
              <a:t>триггеріне</a:t>
            </a:r>
            <a:r>
              <a:rPr lang="ru-RU" dirty="0"/>
              <a:t> </a:t>
            </a:r>
            <a:r>
              <a:rPr lang="ru-RU" dirty="0" smtClean="0"/>
              <a:t>15(</a:t>
            </a:r>
            <a:r>
              <a:rPr lang="kk-KZ" dirty="0" smtClean="0"/>
              <a:t>Г</a:t>
            </a:r>
            <a:r>
              <a:rPr lang="en-US" dirty="0" smtClean="0"/>
              <a:t>7</a:t>
            </a:r>
            <a:r>
              <a:rPr lang="en-US" dirty="0"/>
              <a:t>) </a:t>
            </a:r>
            <a:r>
              <a:rPr lang="ru-RU" dirty="0" err="1"/>
              <a:t>тізбегінің</a:t>
            </a:r>
            <a:r>
              <a:rPr lang="ru-RU" dirty="0"/>
              <a:t> </a:t>
            </a:r>
            <a:r>
              <a:rPr lang="ru-RU" dirty="0" err="1"/>
              <a:t>диодтары</a:t>
            </a:r>
            <a:r>
              <a:rPr lang="ru-RU" dirty="0"/>
              <a:t> </a:t>
            </a:r>
            <a:r>
              <a:rPr lang="ru-RU" dirty="0" err="1"/>
              <a:t>арқылы</a:t>
            </a:r>
            <a:r>
              <a:rPr lang="ru-RU" dirty="0"/>
              <a:t> </a:t>
            </a:r>
            <a:r>
              <a:rPr lang="ru-RU" dirty="0" err="1"/>
              <a:t>нөлдік</a:t>
            </a:r>
            <a:r>
              <a:rPr lang="ru-RU" dirty="0"/>
              <a:t> потенциал </a:t>
            </a:r>
            <a:r>
              <a:rPr lang="ru-RU" dirty="0" err="1"/>
              <a:t>береді</a:t>
            </a:r>
            <a:r>
              <a:rPr lang="ru-RU" dirty="0"/>
              <a:t> </a:t>
            </a:r>
            <a:r>
              <a:rPr lang="ru-RU" dirty="0" err="1"/>
              <a:t>және</a:t>
            </a:r>
            <a:r>
              <a:rPr lang="ru-RU" dirty="0"/>
              <a:t> оны 0 </a:t>
            </a:r>
            <a:r>
              <a:rPr lang="ru-RU" dirty="0" err="1"/>
              <a:t>күйден</a:t>
            </a:r>
            <a:r>
              <a:rPr lang="ru-RU" dirty="0"/>
              <a:t> 1 </a:t>
            </a:r>
            <a:r>
              <a:rPr lang="ru-RU" dirty="0" err="1"/>
              <a:t>күйге</a:t>
            </a:r>
            <a:r>
              <a:rPr lang="ru-RU" dirty="0"/>
              <a:t> </a:t>
            </a:r>
            <a:r>
              <a:rPr lang="ru-RU" dirty="0" err="1"/>
              <a:t>ауыстырады</a:t>
            </a:r>
            <a:r>
              <a:rPr lang="ru-RU" dirty="0"/>
              <a:t>. </a:t>
            </a:r>
            <a:r>
              <a:rPr lang="kk-KZ" dirty="0" smtClean="0"/>
              <a:t>Г</a:t>
            </a:r>
            <a:r>
              <a:rPr lang="en-US" dirty="0" smtClean="0"/>
              <a:t>1 T</a:t>
            </a:r>
            <a:r>
              <a:rPr lang="kk-KZ" dirty="0" smtClean="0"/>
              <a:t>ЗД</a:t>
            </a:r>
            <a:r>
              <a:rPr lang="en-US" dirty="0" smtClean="0"/>
              <a:t> </a:t>
            </a:r>
            <a:r>
              <a:rPr lang="ru-RU" dirty="0" err="1"/>
              <a:t>шығысынан</a:t>
            </a:r>
            <a:r>
              <a:rPr lang="ru-RU" dirty="0"/>
              <a:t> </a:t>
            </a:r>
            <a:r>
              <a:rPr lang="kk-KZ" dirty="0" smtClean="0"/>
              <a:t>СЧР</a:t>
            </a:r>
            <a:r>
              <a:rPr lang="en-US" dirty="0" smtClean="0"/>
              <a:t> </a:t>
            </a:r>
            <a:r>
              <a:rPr lang="ru-RU" dirty="0" err="1"/>
              <a:t>есептегішіне</a:t>
            </a:r>
            <a:r>
              <a:rPr lang="ru-RU" dirty="0"/>
              <a:t> </a:t>
            </a:r>
            <a:r>
              <a:rPr lang="ru-RU" dirty="0" err="1"/>
              <a:t>нөлдік</a:t>
            </a:r>
            <a:r>
              <a:rPr lang="ru-RU" dirty="0"/>
              <a:t> потенциал </a:t>
            </a:r>
            <a:r>
              <a:rPr lang="ru-RU" dirty="0" err="1" smtClean="0"/>
              <a:t>беріледі</a:t>
            </a:r>
            <a:r>
              <a:rPr lang="ru-RU" dirty="0" smtClean="0"/>
              <a:t>, </a:t>
            </a:r>
            <a:r>
              <a:rPr lang="ru-RU" dirty="0" err="1"/>
              <a:t>оның</a:t>
            </a:r>
            <a:r>
              <a:rPr lang="ru-RU" dirty="0"/>
              <a:t> </a:t>
            </a:r>
            <a:r>
              <a:rPr lang="ru-RU" dirty="0" err="1"/>
              <a:t>ауысуына</a:t>
            </a:r>
            <a:r>
              <a:rPr lang="ru-RU" dirty="0"/>
              <a:t> </a:t>
            </a:r>
            <a:r>
              <a:rPr lang="ru-RU" dirty="0" err="1"/>
              <a:t>тыйым</a:t>
            </a:r>
            <a:r>
              <a:rPr lang="ru-RU" dirty="0"/>
              <a:t> салу. </a:t>
            </a:r>
            <a:r>
              <a:rPr lang="en-US" dirty="0" smtClean="0"/>
              <a:t>T</a:t>
            </a:r>
            <a:r>
              <a:rPr lang="kk-KZ" dirty="0" smtClean="0"/>
              <a:t>ЗД</a:t>
            </a:r>
            <a:r>
              <a:rPr lang="en-US" dirty="0" smtClean="0"/>
              <a:t> </a:t>
            </a:r>
            <a:r>
              <a:rPr lang="ru-RU" dirty="0" err="1"/>
              <a:t>триггері</a:t>
            </a:r>
            <a:r>
              <a:rPr lang="ru-RU" dirty="0"/>
              <a:t> 1 </a:t>
            </a:r>
            <a:r>
              <a:rPr lang="ru-RU" dirty="0" err="1"/>
              <a:t>күйінде</a:t>
            </a:r>
            <a:r>
              <a:rPr lang="ru-RU" dirty="0"/>
              <a:t> </a:t>
            </a:r>
            <a:r>
              <a:rPr lang="ru-RU" dirty="0" err="1"/>
              <a:t>болғанша</a:t>
            </a:r>
            <a:r>
              <a:rPr lang="ru-RU" dirty="0"/>
              <a:t> </a:t>
            </a:r>
            <a:r>
              <a:rPr lang="ru-RU" dirty="0" err="1" smtClean="0"/>
              <a:t>санаушы</a:t>
            </a:r>
            <a:r>
              <a:rPr lang="ru-RU" dirty="0" smtClean="0"/>
              <a:t> </a:t>
            </a:r>
            <a:r>
              <a:rPr lang="ru-RU" dirty="0"/>
              <a:t>63-позицияда </a:t>
            </a:r>
            <a:r>
              <a:rPr lang="ru-RU" dirty="0" err="1"/>
              <a:t>тоқтайды</a:t>
            </a:r>
            <a:r>
              <a:rPr lang="ru-RU" dirty="0"/>
              <a:t>. </a:t>
            </a:r>
            <a:r>
              <a:rPr lang="ru-RU" dirty="0" err="1"/>
              <a:t>Егер</a:t>
            </a:r>
            <a:r>
              <a:rPr lang="ru-RU" dirty="0"/>
              <a:t> </a:t>
            </a:r>
            <a:r>
              <a:rPr lang="ru-RU" dirty="0" err="1" smtClean="0"/>
              <a:t>уақыт</a:t>
            </a:r>
            <a:r>
              <a:rPr lang="ru-RU" dirty="0" smtClean="0"/>
              <a:t> </a:t>
            </a:r>
            <a:r>
              <a:rPr lang="ru-RU" dirty="0" err="1"/>
              <a:t>сериясының</a:t>
            </a:r>
            <a:r>
              <a:rPr lang="ru-RU" dirty="0"/>
              <a:t> 63-ші </a:t>
            </a:r>
            <a:r>
              <a:rPr lang="ru-RU" dirty="0" err="1"/>
              <a:t>импульсі</a:t>
            </a:r>
            <a:r>
              <a:rPr lang="ru-RU" dirty="0"/>
              <a:t> </a:t>
            </a:r>
            <a:r>
              <a:rPr lang="ru-RU" dirty="0" err="1"/>
              <a:t>фазалық</a:t>
            </a:r>
            <a:r>
              <a:rPr lang="ru-RU" dirty="0"/>
              <a:t> импульс </a:t>
            </a:r>
            <a:r>
              <a:rPr lang="ru-RU" dirty="0" err="1"/>
              <a:t>болса</a:t>
            </a:r>
            <a:r>
              <a:rPr lang="ru-RU" dirty="0"/>
              <a:t> (</a:t>
            </a:r>
            <a:r>
              <a:rPr lang="ru-RU" dirty="0" err="1"/>
              <a:t>ерекше</a:t>
            </a:r>
            <a:r>
              <a:rPr lang="ru-RU" dirty="0"/>
              <a:t> </a:t>
            </a:r>
            <a:r>
              <a:rPr lang="ru-RU" dirty="0" err="1"/>
              <a:t>ұзақ</a:t>
            </a:r>
            <a:r>
              <a:rPr lang="ru-RU" dirty="0"/>
              <a:t>), </a:t>
            </a:r>
            <a:r>
              <a:rPr lang="ru-RU" dirty="0" err="1"/>
              <a:t>онда</a:t>
            </a:r>
            <a:r>
              <a:rPr lang="ru-RU" dirty="0"/>
              <a:t> </a:t>
            </a:r>
            <a:r>
              <a:rPr lang="kk-KZ" dirty="0" smtClean="0"/>
              <a:t>ДВ</a:t>
            </a:r>
            <a:r>
              <a:rPr lang="en-US" dirty="0" smtClean="0"/>
              <a:t> </a:t>
            </a:r>
            <a:r>
              <a:rPr lang="ru-RU" dirty="0" err="1"/>
              <a:t>уақыт</a:t>
            </a:r>
            <a:r>
              <a:rPr lang="ru-RU" dirty="0"/>
              <a:t> </a:t>
            </a:r>
            <a:r>
              <a:rPr lang="ru-RU" dirty="0" err="1" smtClean="0"/>
              <a:t>датчигі</a:t>
            </a:r>
            <a:r>
              <a:rPr lang="ru-RU" dirty="0" smtClean="0"/>
              <a:t> </a:t>
            </a:r>
            <a:r>
              <a:rPr lang="ru-RU" dirty="0"/>
              <a:t>7-позицияға </a:t>
            </a:r>
            <a:r>
              <a:rPr lang="ru-RU" dirty="0" err="1"/>
              <a:t>жетеді</a:t>
            </a:r>
            <a:r>
              <a:rPr lang="ru-RU" dirty="0"/>
              <a:t> </a:t>
            </a:r>
            <a:r>
              <a:rPr lang="ru-RU" dirty="0" err="1"/>
              <a:t>және</a:t>
            </a:r>
            <a:r>
              <a:rPr lang="ru-RU" dirty="0"/>
              <a:t> диод </a:t>
            </a:r>
            <a:r>
              <a:rPr lang="ru-RU" dirty="0" err="1"/>
              <a:t>тізбегі</a:t>
            </a:r>
            <a:r>
              <a:rPr lang="ru-RU" dirty="0"/>
              <a:t> 15 </a:t>
            </a:r>
            <a:r>
              <a:rPr lang="ru-RU" dirty="0" err="1"/>
              <a:t>арқылы</a:t>
            </a:r>
            <a:r>
              <a:rPr lang="ru-RU" dirty="0"/>
              <a:t> </a:t>
            </a:r>
            <a:r>
              <a:rPr lang="ru-RU" dirty="0" smtClean="0"/>
              <a:t>(</a:t>
            </a:r>
            <a:r>
              <a:rPr lang="kk-KZ" dirty="0" smtClean="0"/>
              <a:t>Г</a:t>
            </a:r>
            <a:r>
              <a:rPr lang="en-US" dirty="0" smtClean="0"/>
              <a:t>2</a:t>
            </a:r>
            <a:r>
              <a:rPr lang="en-US" dirty="0"/>
              <a:t>) </a:t>
            </a:r>
            <a:r>
              <a:rPr lang="ru-RU" dirty="0" err="1"/>
              <a:t>кіріске</a:t>
            </a:r>
            <a:r>
              <a:rPr lang="ru-RU" dirty="0"/>
              <a:t> </a:t>
            </a:r>
            <a:r>
              <a:rPr lang="en-US" dirty="0" smtClean="0"/>
              <a:t>T</a:t>
            </a:r>
            <a:r>
              <a:rPr lang="kk-KZ" dirty="0" smtClean="0"/>
              <a:t>ЗД</a:t>
            </a:r>
            <a:r>
              <a:rPr lang="en-US" dirty="0" smtClean="0"/>
              <a:t> </a:t>
            </a:r>
            <a:r>
              <a:rPr lang="ru-RU" dirty="0" err="1"/>
              <a:t>триггері</a:t>
            </a:r>
            <a:r>
              <a:rPr lang="ru-RU" dirty="0"/>
              <a:t> оны </a:t>
            </a:r>
            <a:r>
              <a:rPr lang="ru-RU" dirty="0" err="1"/>
              <a:t>қайта</a:t>
            </a:r>
            <a:r>
              <a:rPr lang="ru-RU" dirty="0"/>
              <a:t> </a:t>
            </a:r>
            <a:r>
              <a:rPr lang="ru-RU" dirty="0" err="1"/>
              <a:t>қосуға</a:t>
            </a:r>
            <a:r>
              <a:rPr lang="ru-RU" dirty="0"/>
              <a:t> (</a:t>
            </a:r>
            <a:r>
              <a:rPr lang="ru-RU" dirty="0" err="1"/>
              <a:t>конденсаторды</a:t>
            </a:r>
            <a:r>
              <a:rPr lang="ru-RU" dirty="0"/>
              <a:t> </a:t>
            </a:r>
            <a:r>
              <a:rPr lang="ru-RU" dirty="0" err="1"/>
              <a:t>зарядтау</a:t>
            </a:r>
            <a:r>
              <a:rPr lang="ru-RU" dirty="0"/>
              <a:t>) </a:t>
            </a:r>
            <a:r>
              <a:rPr lang="ru-RU" dirty="0" err="1"/>
              <a:t>дайындауға</a:t>
            </a:r>
            <a:r>
              <a:rPr lang="ru-RU" dirty="0"/>
              <a:t> </a:t>
            </a:r>
            <a:r>
              <a:rPr lang="ru-RU" dirty="0" err="1"/>
              <a:t>мүмкіндік</a:t>
            </a:r>
            <a:r>
              <a:rPr lang="ru-RU" dirty="0"/>
              <a:t> </a:t>
            </a:r>
            <a:r>
              <a:rPr lang="ru-RU" dirty="0" err="1"/>
              <a:t>беретін</a:t>
            </a:r>
            <a:r>
              <a:rPr lang="ru-RU" dirty="0"/>
              <a:t> </a:t>
            </a:r>
            <a:r>
              <a:rPr lang="ru-RU" dirty="0" err="1"/>
              <a:t>теріс</a:t>
            </a:r>
            <a:r>
              <a:rPr lang="ru-RU" dirty="0"/>
              <a:t> </a:t>
            </a:r>
            <a:r>
              <a:rPr lang="ru-RU" dirty="0" err="1"/>
              <a:t>потенциалды</a:t>
            </a:r>
            <a:r>
              <a:rPr lang="ru-RU" dirty="0"/>
              <a:t> </a:t>
            </a:r>
            <a:r>
              <a:rPr lang="ru-RU" dirty="0" err="1"/>
              <a:t>алады</a:t>
            </a:r>
            <a:r>
              <a:rPr lang="ru-RU" dirty="0"/>
              <a:t>. </a:t>
            </a:r>
            <a:r>
              <a:rPr lang="ru-RU" dirty="0" err="1"/>
              <a:t>Уақыт</a:t>
            </a:r>
            <a:r>
              <a:rPr lang="ru-RU" dirty="0"/>
              <a:t> </a:t>
            </a:r>
            <a:r>
              <a:rPr lang="ru-RU" dirty="0" err="1" smtClean="0"/>
              <a:t>датчигінің</a:t>
            </a:r>
            <a:r>
              <a:rPr lang="ru-RU" dirty="0" smtClean="0"/>
              <a:t> </a:t>
            </a:r>
            <a:r>
              <a:rPr lang="ru-RU" dirty="0"/>
              <a:t>8-позициясында 15 </a:t>
            </a:r>
            <a:r>
              <a:rPr lang="ru-RU" dirty="0" err="1"/>
              <a:t>терминалының</a:t>
            </a:r>
            <a:r>
              <a:rPr lang="ru-RU" dirty="0"/>
              <a:t> </a:t>
            </a:r>
            <a:r>
              <a:rPr lang="kk-KZ" dirty="0" smtClean="0"/>
              <a:t>Г</a:t>
            </a:r>
            <a:r>
              <a:rPr lang="en-US" dirty="0" smtClean="0"/>
              <a:t>2 </a:t>
            </a:r>
            <a:r>
              <a:rPr lang="ru-RU" dirty="0" err="1"/>
              <a:t>шығысынан</a:t>
            </a:r>
            <a:r>
              <a:rPr lang="ru-RU" dirty="0"/>
              <a:t> </a:t>
            </a:r>
            <a:r>
              <a:rPr lang="en-US" dirty="0" smtClean="0"/>
              <a:t>T</a:t>
            </a:r>
            <a:r>
              <a:rPr lang="kk-KZ" dirty="0" smtClean="0"/>
              <a:t>ЗД</a:t>
            </a:r>
            <a:r>
              <a:rPr lang="en-US" dirty="0" smtClean="0"/>
              <a:t> </a:t>
            </a:r>
            <a:r>
              <a:rPr lang="ru-RU" dirty="0" err="1"/>
              <a:t>триггеріне</a:t>
            </a:r>
            <a:r>
              <a:rPr lang="ru-RU" dirty="0"/>
              <a:t> </a:t>
            </a:r>
            <a:r>
              <a:rPr lang="ru-RU" dirty="0" err="1"/>
              <a:t>нөлдік</a:t>
            </a:r>
            <a:r>
              <a:rPr lang="ru-RU" dirty="0"/>
              <a:t> потенциал </a:t>
            </a:r>
            <a:r>
              <a:rPr lang="ru-RU" dirty="0" err="1"/>
              <a:t>беріледі</a:t>
            </a:r>
            <a:r>
              <a:rPr lang="ru-RU" dirty="0"/>
              <a:t>, оны 0 </a:t>
            </a:r>
            <a:r>
              <a:rPr lang="ru-RU" dirty="0" err="1"/>
              <a:t>күйіне</a:t>
            </a:r>
            <a:r>
              <a:rPr lang="ru-RU" dirty="0"/>
              <a:t> </a:t>
            </a:r>
            <a:r>
              <a:rPr lang="ru-RU" dirty="0" err="1"/>
              <a:t>ауыстырады</a:t>
            </a:r>
            <a:r>
              <a:rPr lang="ru-RU" dirty="0"/>
              <a:t>. </a:t>
            </a:r>
            <a:r>
              <a:rPr lang="kk-KZ" dirty="0" smtClean="0"/>
              <a:t>ТЗД</a:t>
            </a:r>
            <a:r>
              <a:rPr lang="en-US" dirty="0" smtClean="0"/>
              <a:t> </a:t>
            </a:r>
            <a:r>
              <a:rPr lang="ru-RU" dirty="0" err="1"/>
              <a:t>триггерінің</a:t>
            </a:r>
            <a:r>
              <a:rPr lang="ru-RU" dirty="0"/>
              <a:t> </a:t>
            </a:r>
            <a:r>
              <a:rPr lang="kk-KZ" dirty="0" smtClean="0"/>
              <a:t>Г</a:t>
            </a:r>
            <a:r>
              <a:rPr lang="en-US" dirty="0" smtClean="0"/>
              <a:t>1 </a:t>
            </a:r>
            <a:r>
              <a:rPr lang="ru-RU" dirty="0" err="1" smtClean="0"/>
              <a:t>шығысынан</a:t>
            </a:r>
            <a:r>
              <a:rPr lang="kk-KZ" dirty="0" smtClean="0"/>
              <a:t> СчР </a:t>
            </a:r>
            <a:r>
              <a:rPr lang="ru-RU" dirty="0" err="1" smtClean="0"/>
              <a:t>санауышына</a:t>
            </a:r>
            <a:r>
              <a:rPr lang="ru-RU" dirty="0" smtClean="0"/>
              <a:t> </a:t>
            </a:r>
            <a:r>
              <a:rPr lang="ru-RU" dirty="0"/>
              <a:t>-</a:t>
            </a:r>
            <a:r>
              <a:rPr lang="en-US" dirty="0" err="1"/>
              <a:t>Ek</a:t>
            </a:r>
            <a:r>
              <a:rPr lang="en-US" dirty="0"/>
              <a:t> </a:t>
            </a:r>
            <a:r>
              <a:rPr lang="ru-RU" dirty="0"/>
              <a:t>потенциалы </a:t>
            </a:r>
            <a:r>
              <a:rPr lang="ru-RU" dirty="0" err="1" smtClean="0"/>
              <a:t>беріледі</a:t>
            </a:r>
            <a:r>
              <a:rPr lang="ru-RU" dirty="0" smtClean="0"/>
              <a:t> </a:t>
            </a:r>
            <a:r>
              <a:rPr lang="ru-RU" dirty="0"/>
              <a:t>, оны </a:t>
            </a:r>
            <a:r>
              <a:rPr lang="ru-RU" dirty="0" err="1"/>
              <a:t>соңғы</a:t>
            </a:r>
            <a:r>
              <a:rPr lang="ru-RU" dirty="0"/>
              <a:t> 64 </a:t>
            </a:r>
            <a:r>
              <a:rPr lang="ru-RU" dirty="0" err="1"/>
              <a:t>позицияға</a:t>
            </a:r>
            <a:r>
              <a:rPr lang="ru-RU" dirty="0"/>
              <a:t> </a:t>
            </a:r>
            <a:r>
              <a:rPr lang="ru-RU" dirty="0" err="1"/>
              <a:t>ауыстыруға</a:t>
            </a:r>
            <a:r>
              <a:rPr lang="ru-RU" dirty="0"/>
              <a:t> </a:t>
            </a:r>
            <a:r>
              <a:rPr lang="ru-RU" dirty="0" err="1"/>
              <a:t>мүмкіндік</a:t>
            </a:r>
            <a:r>
              <a:rPr lang="ru-RU" dirty="0"/>
              <a:t> </a:t>
            </a:r>
            <a:r>
              <a:rPr lang="ru-RU" dirty="0" err="1"/>
              <a:t>береді</a:t>
            </a:r>
            <a:r>
              <a:rPr lang="ru-RU" dirty="0"/>
              <a:t>.</a:t>
            </a:r>
          </a:p>
        </p:txBody>
      </p:sp>
    </p:spTree>
    <p:extLst>
      <p:ext uri="{BB962C8B-B14F-4D97-AF65-F5344CB8AC3E}">
        <p14:creationId xmlns:p14="http://schemas.microsoft.com/office/powerpoint/2010/main" val="1255632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8352928" cy="6195088"/>
          </a:xfrm>
        </p:spPr>
        <p:txBody>
          <a:bodyPr>
            <a:normAutofit fontScale="70000" lnSpcReduction="20000"/>
          </a:bodyPr>
          <a:lstStyle/>
          <a:p>
            <a:r>
              <a:rPr lang="ru-RU" dirty="0" smtClean="0"/>
              <a:t>ДВ</a:t>
            </a:r>
            <a:r>
              <a:rPr lang="en-US" dirty="0" smtClean="0"/>
              <a:t> </a:t>
            </a:r>
            <a:r>
              <a:rPr lang="ru-RU" dirty="0" err="1" smtClean="0"/>
              <a:t>уақыт</a:t>
            </a:r>
            <a:r>
              <a:rPr lang="ru-RU" dirty="0" smtClean="0"/>
              <a:t> </a:t>
            </a:r>
            <a:r>
              <a:rPr lang="ru-RU" dirty="0" err="1" smtClean="0"/>
              <a:t>датчигі</a:t>
            </a:r>
            <a:r>
              <a:rPr lang="ru-RU" dirty="0" smtClean="0"/>
              <a:t> БСС </a:t>
            </a:r>
            <a:r>
              <a:rPr lang="ru-RU" dirty="0" err="1" smtClean="0"/>
              <a:t>селекциялық</a:t>
            </a:r>
            <a:r>
              <a:rPr lang="ru-RU" dirty="0" smtClean="0"/>
              <a:t> </a:t>
            </a:r>
            <a:r>
              <a:rPr lang="ru-RU" dirty="0" err="1" smtClean="0"/>
              <a:t>және</a:t>
            </a:r>
            <a:r>
              <a:rPr lang="ru-RU" dirty="0" smtClean="0"/>
              <a:t> </a:t>
            </a:r>
            <a:r>
              <a:rPr lang="ru-RU" dirty="0" err="1" smtClean="0"/>
              <a:t>синхрондау</a:t>
            </a:r>
            <a:r>
              <a:rPr lang="ru-RU" dirty="0" smtClean="0"/>
              <a:t> </a:t>
            </a:r>
            <a:r>
              <a:rPr lang="ru-RU" dirty="0" err="1" smtClean="0"/>
              <a:t>блогының</a:t>
            </a:r>
            <a:r>
              <a:rPr lang="ru-RU" dirty="0" smtClean="0"/>
              <a:t> </a:t>
            </a:r>
            <a:r>
              <a:rPr lang="ru-RU" dirty="0" err="1" smtClean="0"/>
              <a:t>құрамдас</a:t>
            </a:r>
            <a:r>
              <a:rPr lang="ru-RU" dirty="0" smtClean="0"/>
              <a:t> </a:t>
            </a:r>
            <a:r>
              <a:rPr lang="ru-RU" dirty="0" err="1" smtClean="0"/>
              <a:t>бөлігі</a:t>
            </a:r>
            <a:r>
              <a:rPr lang="ru-RU" dirty="0" smtClean="0"/>
              <a:t> </a:t>
            </a:r>
            <a:r>
              <a:rPr lang="ru-RU" dirty="0" err="1" smtClean="0"/>
              <a:t>болып</a:t>
            </a:r>
            <a:r>
              <a:rPr lang="ru-RU" dirty="0" smtClean="0"/>
              <a:t> </a:t>
            </a:r>
            <a:r>
              <a:rPr lang="ru-RU" dirty="0" err="1" smtClean="0"/>
              <a:t>табылады</a:t>
            </a:r>
            <a:r>
              <a:rPr lang="ru-RU" dirty="0" smtClean="0"/>
              <a:t>. </a:t>
            </a:r>
            <a:r>
              <a:rPr lang="ru-RU" dirty="0" err="1" smtClean="0"/>
              <a:t>Ол</a:t>
            </a:r>
            <a:r>
              <a:rPr lang="ru-RU" dirty="0" smtClean="0"/>
              <a:t> ГТИ такт</a:t>
            </a:r>
            <a:r>
              <a:rPr lang="kk-KZ" dirty="0" smtClean="0"/>
              <a:t>ілік</a:t>
            </a:r>
            <a:r>
              <a:rPr lang="ru-RU" dirty="0" smtClean="0"/>
              <a:t> импульс генераторы </a:t>
            </a:r>
            <a:r>
              <a:rPr lang="ru-RU" dirty="0" err="1" smtClean="0"/>
              <a:t>болып</a:t>
            </a:r>
            <a:r>
              <a:rPr lang="ru-RU" dirty="0" smtClean="0"/>
              <a:t> </a:t>
            </a:r>
            <a:r>
              <a:rPr lang="ru-RU" dirty="0" err="1" smtClean="0"/>
              <a:t>табылатын</a:t>
            </a:r>
            <a:r>
              <a:rPr lang="ru-RU" dirty="0" smtClean="0"/>
              <a:t> 18 (</a:t>
            </a:r>
            <a:r>
              <a:rPr lang="kk-KZ" dirty="0" smtClean="0"/>
              <a:t>Г</a:t>
            </a:r>
            <a:r>
              <a:rPr lang="en-US" dirty="0" smtClean="0"/>
              <a:t>8) </a:t>
            </a:r>
            <a:r>
              <a:rPr lang="ru-RU" dirty="0" err="1" smtClean="0"/>
              <a:t>мультивибратормен</a:t>
            </a:r>
            <a:r>
              <a:rPr lang="ru-RU" dirty="0" smtClean="0"/>
              <a:t> </a:t>
            </a:r>
            <a:r>
              <a:rPr lang="ru-RU" dirty="0" err="1" smtClean="0"/>
              <a:t>басқарылады</a:t>
            </a:r>
            <a:r>
              <a:rPr lang="ru-RU" dirty="0" smtClean="0"/>
              <a:t>. </a:t>
            </a:r>
            <a:r>
              <a:rPr lang="ru-RU" dirty="0" err="1" smtClean="0"/>
              <a:t>Сызықтық</a:t>
            </a:r>
            <a:r>
              <a:rPr lang="ru-RU" dirty="0" smtClean="0"/>
              <a:t> </a:t>
            </a:r>
            <a:r>
              <a:rPr lang="ru-RU" dirty="0" err="1" smtClean="0"/>
              <a:t>блокқа</a:t>
            </a:r>
            <a:r>
              <a:rPr lang="ru-RU" dirty="0" smtClean="0"/>
              <a:t> </a:t>
            </a:r>
            <a:r>
              <a:rPr lang="ru-RU" dirty="0" err="1" smtClean="0"/>
              <a:t>түсетін</a:t>
            </a:r>
            <a:r>
              <a:rPr lang="ru-RU" dirty="0" smtClean="0"/>
              <a:t> код </a:t>
            </a:r>
            <a:r>
              <a:rPr lang="ru-RU" dirty="0" err="1" smtClean="0"/>
              <a:t>сериясының</a:t>
            </a:r>
            <a:r>
              <a:rPr lang="ru-RU" dirty="0" smtClean="0"/>
              <a:t> </a:t>
            </a:r>
            <a:r>
              <a:rPr lang="ru-RU" dirty="0" err="1" smtClean="0"/>
              <a:t>импульстары</a:t>
            </a:r>
            <a:r>
              <a:rPr lang="ru-RU" dirty="0" smtClean="0"/>
              <a:t> мен </a:t>
            </a:r>
            <a:r>
              <a:rPr lang="ru-RU" dirty="0" err="1" smtClean="0"/>
              <a:t>үзілістерінің</a:t>
            </a:r>
            <a:r>
              <a:rPr lang="ru-RU" dirty="0" smtClean="0"/>
              <a:t> </a:t>
            </a:r>
            <a:r>
              <a:rPr lang="ru-RU" dirty="0" err="1" smtClean="0"/>
              <a:t>ұзақтығын</a:t>
            </a:r>
            <a:r>
              <a:rPr lang="ru-RU" dirty="0" smtClean="0"/>
              <a:t> </a:t>
            </a:r>
            <a:r>
              <a:rPr lang="ru-RU" dirty="0" err="1" smtClean="0"/>
              <a:t>өлшеу</a:t>
            </a:r>
            <a:r>
              <a:rPr lang="ru-RU" dirty="0" smtClean="0"/>
              <a:t> </a:t>
            </a:r>
            <a:r>
              <a:rPr lang="kk-KZ" dirty="0" smtClean="0"/>
              <a:t>ГТИ</a:t>
            </a:r>
            <a:r>
              <a:rPr lang="en-US" dirty="0" smtClean="0"/>
              <a:t> </a:t>
            </a:r>
            <a:r>
              <a:rPr lang="ru-RU" dirty="0" err="1" smtClean="0"/>
              <a:t>импульстарының</a:t>
            </a:r>
            <a:r>
              <a:rPr lang="ru-RU" dirty="0" smtClean="0"/>
              <a:t> </a:t>
            </a:r>
            <a:r>
              <a:rPr lang="ru-RU" dirty="0" err="1" smtClean="0"/>
              <a:t>санын</a:t>
            </a:r>
            <a:r>
              <a:rPr lang="ru-RU" dirty="0" smtClean="0"/>
              <a:t> </a:t>
            </a:r>
            <a:r>
              <a:rPr lang="ru-RU" dirty="0" err="1" smtClean="0"/>
              <a:t>санау</a:t>
            </a:r>
            <a:r>
              <a:rPr lang="ru-RU" dirty="0" smtClean="0"/>
              <a:t> </a:t>
            </a:r>
            <a:r>
              <a:rPr lang="ru-RU" dirty="0" err="1" smtClean="0"/>
              <a:t>арқылы</a:t>
            </a:r>
            <a:r>
              <a:rPr lang="ru-RU" dirty="0" smtClean="0"/>
              <a:t> </a:t>
            </a:r>
            <a:r>
              <a:rPr lang="ru-RU" dirty="0" err="1" smtClean="0"/>
              <a:t>жүзеге</a:t>
            </a:r>
            <a:r>
              <a:rPr lang="ru-RU" dirty="0" smtClean="0"/>
              <a:t> </a:t>
            </a:r>
            <a:r>
              <a:rPr lang="ru-RU" dirty="0" err="1" smtClean="0"/>
              <a:t>асырылады</a:t>
            </a:r>
            <a:r>
              <a:rPr lang="ru-RU" dirty="0" smtClean="0"/>
              <a:t>. </a:t>
            </a:r>
            <a:r>
              <a:rPr lang="ru-RU" dirty="0" err="1" smtClean="0"/>
              <a:t>Тактілік</a:t>
            </a:r>
            <a:r>
              <a:rPr lang="ru-RU" dirty="0" smtClean="0"/>
              <a:t> </a:t>
            </a:r>
            <a:r>
              <a:rPr lang="ru-RU" dirty="0" err="1" smtClean="0"/>
              <a:t>сериясының</a:t>
            </a:r>
            <a:r>
              <a:rPr lang="ru-RU" dirty="0" smtClean="0"/>
              <a:t> </a:t>
            </a:r>
            <a:r>
              <a:rPr lang="ru-RU" dirty="0" err="1" smtClean="0"/>
              <a:t>әрбір</a:t>
            </a:r>
            <a:r>
              <a:rPr lang="ru-RU" dirty="0" smtClean="0"/>
              <a:t> </a:t>
            </a:r>
            <a:r>
              <a:rPr lang="ru-RU" dirty="0" err="1" smtClean="0"/>
              <a:t>импульсі</a:t>
            </a:r>
            <a:r>
              <a:rPr lang="ru-RU" dirty="0" smtClean="0"/>
              <a:t> мен </a:t>
            </a:r>
            <a:r>
              <a:rPr lang="ru-RU" dirty="0" err="1" smtClean="0"/>
              <a:t>кідірісінің</a:t>
            </a:r>
            <a:r>
              <a:rPr lang="ru-RU" dirty="0" smtClean="0"/>
              <a:t> </a:t>
            </a:r>
            <a:r>
              <a:rPr lang="ru-RU" dirty="0" err="1" smtClean="0"/>
              <a:t>басында</a:t>
            </a:r>
            <a:r>
              <a:rPr lang="ru-RU" dirty="0" smtClean="0"/>
              <a:t> </a:t>
            </a:r>
            <a:r>
              <a:rPr lang="ru-RU" dirty="0" err="1" smtClean="0"/>
              <a:t>есептегіш</a:t>
            </a:r>
            <a:r>
              <a:rPr lang="ru-RU" dirty="0" smtClean="0"/>
              <a:t> 18(Г6,Г5) </a:t>
            </a:r>
            <a:r>
              <a:rPr lang="ru-RU" dirty="0" err="1" smtClean="0"/>
              <a:t>транзисторлық</a:t>
            </a:r>
            <a:r>
              <a:rPr lang="ru-RU" dirty="0" smtClean="0"/>
              <a:t> </a:t>
            </a:r>
            <a:r>
              <a:rPr lang="ru-RU" dirty="0" err="1" smtClean="0"/>
              <a:t>каскадтармен</a:t>
            </a:r>
            <a:r>
              <a:rPr lang="ru-RU" dirty="0" smtClean="0"/>
              <a:t> </a:t>
            </a:r>
            <a:r>
              <a:rPr lang="ru-RU" dirty="0" err="1" smtClean="0"/>
              <a:t>импульстік</a:t>
            </a:r>
            <a:r>
              <a:rPr lang="ru-RU" dirty="0" smtClean="0"/>
              <a:t> </a:t>
            </a:r>
            <a:r>
              <a:rPr lang="ru-RU" dirty="0" err="1" smtClean="0"/>
              <a:t>кідірістер</a:t>
            </a:r>
            <a:r>
              <a:rPr lang="ru-RU" dirty="0" smtClean="0"/>
              <a:t> мен </a:t>
            </a:r>
            <a:r>
              <a:rPr lang="ru-RU" dirty="0" err="1" smtClean="0"/>
              <a:t>кідірістер</a:t>
            </a:r>
            <a:r>
              <a:rPr lang="ru-RU" dirty="0" smtClean="0"/>
              <a:t> </a:t>
            </a:r>
            <a:r>
              <a:rPr lang="ru-RU" dirty="0" err="1" smtClean="0"/>
              <a:t>сызықтарымен</a:t>
            </a:r>
            <a:r>
              <a:rPr lang="ru-RU" dirty="0" smtClean="0"/>
              <a:t> </a:t>
            </a:r>
            <a:r>
              <a:rPr lang="ru-RU" dirty="0" err="1" smtClean="0"/>
              <a:t>қалпына</a:t>
            </a:r>
            <a:r>
              <a:rPr lang="ru-RU" dirty="0" smtClean="0"/>
              <a:t> </a:t>
            </a:r>
            <a:r>
              <a:rPr lang="ru-RU" dirty="0" err="1" smtClean="0"/>
              <a:t>келтіріледі</a:t>
            </a:r>
            <a:r>
              <a:rPr lang="kk-KZ" dirty="0" smtClean="0"/>
              <a:t>.</a:t>
            </a:r>
          </a:p>
          <a:p>
            <a:r>
              <a:rPr lang="ru-RU" dirty="0" smtClean="0"/>
              <a:t>ЛБ </a:t>
            </a:r>
            <a:r>
              <a:rPr lang="ru-RU" dirty="0" err="1"/>
              <a:t>сызықтық</a:t>
            </a:r>
            <a:r>
              <a:rPr lang="ru-RU" dirty="0"/>
              <a:t> </a:t>
            </a:r>
            <a:r>
              <a:rPr lang="ru-RU" dirty="0" err="1"/>
              <a:t>блогының</a:t>
            </a:r>
            <a:r>
              <a:rPr lang="ru-RU" dirty="0"/>
              <a:t> 12 (Г5) инвертор </a:t>
            </a:r>
            <a:r>
              <a:rPr lang="ru-RU" dirty="0" err="1"/>
              <a:t>тізбегінен</a:t>
            </a:r>
            <a:r>
              <a:rPr lang="ru-RU" dirty="0"/>
              <a:t> </a:t>
            </a:r>
            <a:r>
              <a:rPr lang="ru-RU" dirty="0" err="1"/>
              <a:t>үзіліс</a:t>
            </a:r>
            <a:r>
              <a:rPr lang="ru-RU" dirty="0"/>
              <a:t> </a:t>
            </a:r>
            <a:r>
              <a:rPr lang="ru-RU" dirty="0" err="1"/>
              <a:t>кезінде</a:t>
            </a:r>
            <a:r>
              <a:rPr lang="ru-RU" dirty="0"/>
              <a:t> </a:t>
            </a:r>
            <a:r>
              <a:rPr lang="ru-RU" dirty="0" err="1"/>
              <a:t>теріс</a:t>
            </a:r>
            <a:r>
              <a:rPr lang="ru-RU" dirty="0"/>
              <a:t> потенциал 18 </a:t>
            </a:r>
            <a:r>
              <a:rPr lang="ru-RU" dirty="0" smtClean="0"/>
              <a:t>(Г5</a:t>
            </a:r>
            <a:r>
              <a:rPr lang="ru-RU" dirty="0"/>
              <a:t>) </a:t>
            </a:r>
            <a:r>
              <a:rPr lang="ru-RU" dirty="0" err="1"/>
              <a:t>кідіріс</a:t>
            </a:r>
            <a:r>
              <a:rPr lang="ru-RU" dirty="0"/>
              <a:t> </a:t>
            </a:r>
            <a:r>
              <a:rPr lang="ru-RU" dirty="0" err="1"/>
              <a:t>каскадының</a:t>
            </a:r>
            <a:r>
              <a:rPr lang="ru-RU" dirty="0"/>
              <a:t> конденсатор </a:t>
            </a:r>
            <a:r>
              <a:rPr lang="ru-RU" dirty="0" err="1"/>
              <a:t>кірісіне</a:t>
            </a:r>
            <a:r>
              <a:rPr lang="ru-RU" dirty="0"/>
              <a:t> </a:t>
            </a:r>
            <a:r>
              <a:rPr lang="ru-RU" dirty="0" err="1"/>
              <a:t>түседі</a:t>
            </a:r>
            <a:r>
              <a:rPr lang="ru-RU" dirty="0"/>
              <a:t>, конденсатор </a:t>
            </a:r>
            <a:r>
              <a:rPr lang="ru-RU" dirty="0" err="1"/>
              <a:t>зарядталады</a:t>
            </a:r>
            <a:r>
              <a:rPr lang="ru-RU" dirty="0"/>
              <a:t> </a:t>
            </a:r>
            <a:r>
              <a:rPr lang="ru-RU" dirty="0" err="1"/>
              <a:t>және</a:t>
            </a:r>
            <a:r>
              <a:rPr lang="ru-RU" dirty="0"/>
              <a:t> </a:t>
            </a:r>
            <a:r>
              <a:rPr lang="ru-RU" dirty="0" err="1"/>
              <a:t>кідірістің</a:t>
            </a:r>
            <a:r>
              <a:rPr lang="ru-RU" dirty="0"/>
              <a:t> </a:t>
            </a:r>
            <a:r>
              <a:rPr lang="ru-RU" dirty="0" err="1"/>
              <a:t>соңына</a:t>
            </a:r>
            <a:r>
              <a:rPr lang="ru-RU" dirty="0"/>
              <a:t> </a:t>
            </a:r>
            <a:r>
              <a:rPr lang="ru-RU" dirty="0" err="1"/>
              <a:t>дейін</a:t>
            </a:r>
            <a:r>
              <a:rPr lang="ru-RU" dirty="0"/>
              <a:t> осы </a:t>
            </a:r>
            <a:r>
              <a:rPr lang="ru-RU" dirty="0" err="1"/>
              <a:t>күйде</a:t>
            </a:r>
            <a:r>
              <a:rPr lang="ru-RU" dirty="0"/>
              <a:t> </a:t>
            </a:r>
            <a:r>
              <a:rPr lang="ru-RU" dirty="0" err="1"/>
              <a:t>болады</a:t>
            </a:r>
            <a:r>
              <a:rPr lang="ru-RU" dirty="0"/>
              <a:t>. 12(Г5) инвертор </a:t>
            </a:r>
            <a:r>
              <a:rPr lang="ru-RU" dirty="0" err="1"/>
              <a:t>импульсі</a:t>
            </a:r>
            <a:r>
              <a:rPr lang="ru-RU" dirty="0"/>
              <a:t> </a:t>
            </a:r>
            <a:r>
              <a:rPr lang="ru-RU" dirty="0" err="1"/>
              <a:t>кезінде</a:t>
            </a:r>
            <a:r>
              <a:rPr lang="ru-RU" dirty="0"/>
              <a:t> </a:t>
            </a:r>
            <a:r>
              <a:rPr lang="ru-RU" dirty="0" err="1"/>
              <a:t>конденсаторға</a:t>
            </a:r>
            <a:r>
              <a:rPr lang="ru-RU" dirty="0"/>
              <a:t> </a:t>
            </a:r>
            <a:r>
              <a:rPr lang="ru-RU" dirty="0" err="1"/>
              <a:t>нөлдік</a:t>
            </a:r>
            <a:r>
              <a:rPr lang="ru-RU" dirty="0"/>
              <a:t> потенциал </a:t>
            </a:r>
            <a:r>
              <a:rPr lang="ru-RU" dirty="0" err="1"/>
              <a:t>түседі</a:t>
            </a:r>
            <a:r>
              <a:rPr lang="ru-RU" dirty="0"/>
              <a:t>, </a:t>
            </a:r>
            <a:r>
              <a:rPr lang="ru-RU" dirty="0" err="1"/>
              <a:t>бұл</a:t>
            </a:r>
            <a:r>
              <a:rPr lang="ru-RU" dirty="0"/>
              <a:t> </a:t>
            </a:r>
            <a:r>
              <a:rPr lang="ru-RU" dirty="0" err="1"/>
              <a:t>конденсатордың</a:t>
            </a:r>
            <a:r>
              <a:rPr lang="ru-RU" dirty="0"/>
              <a:t> </a:t>
            </a:r>
            <a:r>
              <a:rPr lang="ru-RU" dirty="0" err="1"/>
              <a:t>разрядын</a:t>
            </a:r>
            <a:r>
              <a:rPr lang="ru-RU" dirty="0"/>
              <a:t> инвертор </a:t>
            </a:r>
            <a:r>
              <a:rPr lang="ru-RU" dirty="0" err="1"/>
              <a:t>транзисторының</a:t>
            </a:r>
            <a:r>
              <a:rPr lang="ru-RU" dirty="0"/>
              <a:t> </a:t>
            </a:r>
            <a:r>
              <a:rPr lang="ru-RU" dirty="0" err="1"/>
              <a:t>негізіне</a:t>
            </a:r>
            <a:r>
              <a:rPr lang="ru-RU" dirty="0"/>
              <a:t> </a:t>
            </a:r>
            <a:r>
              <a:rPr lang="ru-RU" dirty="0" err="1"/>
              <a:t>әкеледі.Транзистор</a:t>
            </a:r>
            <a:r>
              <a:rPr lang="ru-RU" dirty="0"/>
              <a:t> </a:t>
            </a:r>
            <a:r>
              <a:rPr lang="ru-RU" dirty="0" err="1"/>
              <a:t>жабылады</a:t>
            </a:r>
            <a:r>
              <a:rPr lang="ru-RU" dirty="0"/>
              <a:t>, </a:t>
            </a:r>
            <a:r>
              <a:rPr lang="ru-RU" dirty="0" err="1"/>
              <a:t>оның</a:t>
            </a:r>
            <a:r>
              <a:rPr lang="ru-RU" dirty="0"/>
              <a:t> </a:t>
            </a:r>
            <a:r>
              <a:rPr lang="ru-RU" dirty="0" err="1"/>
              <a:t>шығуында</a:t>
            </a:r>
            <a:r>
              <a:rPr lang="ru-RU" dirty="0"/>
              <a:t> Г5 </a:t>
            </a:r>
            <a:r>
              <a:rPr lang="ru-RU" dirty="0" err="1"/>
              <a:t>диодтық</a:t>
            </a:r>
            <a:r>
              <a:rPr lang="ru-RU" dirty="0"/>
              <a:t> </a:t>
            </a:r>
            <a:r>
              <a:rPr lang="ru-RU" dirty="0" err="1"/>
              <a:t>тізбекке</a:t>
            </a:r>
            <a:r>
              <a:rPr lang="ru-RU" dirty="0"/>
              <a:t> </a:t>
            </a:r>
            <a:r>
              <a:rPr lang="ru-RU" dirty="0" err="1"/>
              <a:t>түсетін</a:t>
            </a:r>
            <a:r>
              <a:rPr lang="ru-RU" dirty="0"/>
              <a:t> </a:t>
            </a:r>
            <a:r>
              <a:rPr lang="ru-RU" dirty="0" err="1"/>
              <a:t>теріс</a:t>
            </a:r>
            <a:r>
              <a:rPr lang="ru-RU" dirty="0"/>
              <a:t> потенциал </a:t>
            </a:r>
            <a:r>
              <a:rPr lang="ru-RU" dirty="0" err="1"/>
              <a:t>пайда</a:t>
            </a:r>
            <a:r>
              <a:rPr lang="ru-RU" dirty="0"/>
              <a:t> </a:t>
            </a:r>
            <a:r>
              <a:rPr lang="ru-RU" dirty="0" err="1"/>
              <a:t>болады</a:t>
            </a:r>
            <a:r>
              <a:rPr lang="ru-RU" dirty="0"/>
              <a:t> 16. </a:t>
            </a:r>
            <a:r>
              <a:rPr lang="ru-RU" dirty="0" err="1"/>
              <a:t>Бұл</a:t>
            </a:r>
            <a:r>
              <a:rPr lang="ru-RU" dirty="0"/>
              <a:t> 13(Г4) </a:t>
            </a:r>
            <a:r>
              <a:rPr lang="ru-RU" dirty="0" err="1"/>
              <a:t>инвертордың</a:t>
            </a:r>
            <a:r>
              <a:rPr lang="ru-RU" dirty="0"/>
              <a:t> </a:t>
            </a:r>
            <a:r>
              <a:rPr lang="ru-RU" dirty="0" err="1"/>
              <a:t>ашылуына</a:t>
            </a:r>
            <a:r>
              <a:rPr lang="ru-RU" dirty="0"/>
              <a:t> </a:t>
            </a:r>
            <a:r>
              <a:rPr lang="ru-RU" dirty="0" err="1"/>
              <a:t>әкеледі</a:t>
            </a:r>
            <a:r>
              <a:rPr lang="ru-RU" dirty="0"/>
              <a:t> </a:t>
            </a:r>
            <a:r>
              <a:rPr lang="ru-RU" dirty="0" err="1"/>
              <a:t>және</a:t>
            </a:r>
            <a:r>
              <a:rPr lang="ru-RU" dirty="0"/>
              <a:t> </a:t>
            </a:r>
            <a:r>
              <a:rPr lang="ru-RU" dirty="0" err="1"/>
              <a:t>транзисторлардың</a:t>
            </a:r>
            <a:r>
              <a:rPr lang="ru-RU" dirty="0"/>
              <a:t> </a:t>
            </a:r>
            <a:r>
              <a:rPr lang="ru-RU" dirty="0" smtClean="0"/>
              <a:t>эмиттер-</a:t>
            </a:r>
            <a:r>
              <a:rPr lang="ru-RU" dirty="0" err="1" smtClean="0"/>
              <a:t>базалық</a:t>
            </a:r>
            <a:r>
              <a:rPr lang="ru-RU" dirty="0" smtClean="0"/>
              <a:t> </a:t>
            </a:r>
            <a:r>
              <a:rPr lang="ru-RU" dirty="0" err="1"/>
              <a:t>тізбегі</a:t>
            </a:r>
            <a:r>
              <a:rPr lang="ru-RU" dirty="0"/>
              <a:t> 16 </a:t>
            </a:r>
            <a:r>
              <a:rPr lang="ru-RU" dirty="0" err="1"/>
              <a:t>тізбекті</a:t>
            </a:r>
            <a:r>
              <a:rPr lang="ru-RU" dirty="0"/>
              <a:t> резистор </a:t>
            </a:r>
            <a:r>
              <a:rPr lang="ru-RU" dirty="0" err="1"/>
              <a:t>арқылы</a:t>
            </a:r>
            <a:r>
              <a:rPr lang="ru-RU" dirty="0"/>
              <a:t> </a:t>
            </a:r>
            <a:r>
              <a:rPr lang="ru-RU" dirty="0" err="1"/>
              <a:t>өтеді</a:t>
            </a:r>
            <a:r>
              <a:rPr lang="ru-RU" dirty="0"/>
              <a:t>. </a:t>
            </a:r>
            <a:r>
              <a:rPr lang="kk-KZ" dirty="0" smtClean="0"/>
              <a:t>Г</a:t>
            </a:r>
            <a:r>
              <a:rPr lang="en-US" dirty="0" smtClean="0"/>
              <a:t>4 </a:t>
            </a:r>
            <a:r>
              <a:rPr lang="en-US" dirty="0"/>
              <a:t>13 </a:t>
            </a:r>
            <a:r>
              <a:rPr lang="ru-RU" dirty="0" err="1"/>
              <a:t>инверторының</a:t>
            </a:r>
            <a:r>
              <a:rPr lang="ru-RU" dirty="0"/>
              <a:t> </a:t>
            </a:r>
            <a:r>
              <a:rPr lang="ru-RU" dirty="0" err="1"/>
              <a:t>шығысында</a:t>
            </a:r>
            <a:r>
              <a:rPr lang="ru-RU" dirty="0"/>
              <a:t> </a:t>
            </a:r>
            <a:r>
              <a:rPr lang="ru-RU" dirty="0" err="1"/>
              <a:t>нөлдік</a:t>
            </a:r>
            <a:r>
              <a:rPr lang="ru-RU" dirty="0"/>
              <a:t> потенциал </a:t>
            </a:r>
            <a:r>
              <a:rPr lang="ru-RU" dirty="0" err="1"/>
              <a:t>пайда</a:t>
            </a:r>
            <a:r>
              <a:rPr lang="ru-RU" dirty="0"/>
              <a:t> </a:t>
            </a:r>
            <a:r>
              <a:rPr lang="ru-RU" dirty="0" err="1"/>
              <a:t>болады</a:t>
            </a:r>
            <a:r>
              <a:rPr lang="ru-RU" dirty="0"/>
              <a:t>, </a:t>
            </a:r>
            <a:r>
              <a:rPr lang="ru-RU" dirty="0" err="1"/>
              <a:t>ол</a:t>
            </a:r>
            <a:r>
              <a:rPr lang="ru-RU" dirty="0"/>
              <a:t> 17 - </a:t>
            </a:r>
            <a:r>
              <a:rPr lang="ru-RU" dirty="0" err="1"/>
              <a:t>тізбектің</a:t>
            </a:r>
            <a:r>
              <a:rPr lang="ru-RU" dirty="0"/>
              <a:t> </a:t>
            </a:r>
            <a:r>
              <a:rPr lang="ru-RU" dirty="0" err="1"/>
              <a:t>диодтары</a:t>
            </a:r>
            <a:r>
              <a:rPr lang="ru-RU" dirty="0"/>
              <a:t> </a:t>
            </a:r>
            <a:r>
              <a:rPr lang="ru-RU" dirty="0" err="1"/>
              <a:t>арқылы</a:t>
            </a:r>
            <a:r>
              <a:rPr lang="ru-RU" dirty="0"/>
              <a:t> </a:t>
            </a:r>
            <a:r>
              <a:rPr lang="kk-KZ" dirty="0" smtClean="0"/>
              <a:t>ДВ</a:t>
            </a:r>
            <a:r>
              <a:rPr lang="en-US" dirty="0" smtClean="0"/>
              <a:t>1</a:t>
            </a:r>
            <a:r>
              <a:rPr lang="en-US" dirty="0"/>
              <a:t>, </a:t>
            </a:r>
            <a:r>
              <a:rPr lang="kk-KZ" dirty="0" smtClean="0"/>
              <a:t>ДВ</a:t>
            </a:r>
            <a:r>
              <a:rPr lang="en-US" dirty="0" smtClean="0"/>
              <a:t>2</a:t>
            </a:r>
            <a:r>
              <a:rPr lang="en-US" dirty="0"/>
              <a:t>, </a:t>
            </a:r>
            <a:r>
              <a:rPr lang="kk-KZ" dirty="0" smtClean="0"/>
              <a:t>ДВ</a:t>
            </a:r>
            <a:r>
              <a:rPr lang="en-US" dirty="0" smtClean="0"/>
              <a:t>3 </a:t>
            </a:r>
            <a:r>
              <a:rPr lang="ru-RU" dirty="0" err="1"/>
              <a:t>уақыт</a:t>
            </a:r>
            <a:r>
              <a:rPr lang="ru-RU" dirty="0"/>
              <a:t> </a:t>
            </a:r>
            <a:r>
              <a:rPr lang="ru-RU" dirty="0" err="1" smtClean="0"/>
              <a:t>датчигі</a:t>
            </a:r>
            <a:r>
              <a:rPr lang="ru-RU" dirty="0" smtClean="0"/>
              <a:t> </a:t>
            </a:r>
            <a:r>
              <a:rPr lang="en-US" dirty="0" smtClean="0"/>
              <a:t>II,IV</a:t>
            </a:r>
            <a:r>
              <a:rPr lang="en-US" dirty="0"/>
              <a:t>, VI </a:t>
            </a:r>
            <a:r>
              <a:rPr lang="ru-RU" dirty="0" err="1"/>
              <a:t>триггерлерінің</a:t>
            </a:r>
            <a:r>
              <a:rPr lang="ru-RU" dirty="0"/>
              <a:t> </a:t>
            </a:r>
            <a:r>
              <a:rPr lang="ru-RU" dirty="0" err="1"/>
              <a:t>шығыстарына</a:t>
            </a:r>
            <a:r>
              <a:rPr lang="ru-RU" dirty="0"/>
              <a:t> </a:t>
            </a:r>
            <a:r>
              <a:rPr lang="ru-RU" dirty="0" err="1"/>
              <a:t>түседі</a:t>
            </a:r>
            <a:r>
              <a:rPr lang="ru-RU" dirty="0"/>
              <a:t>, </a:t>
            </a:r>
            <a:r>
              <a:rPr lang="ru-RU" dirty="0" err="1"/>
              <a:t>олар</a:t>
            </a:r>
            <a:r>
              <a:rPr lang="ru-RU" dirty="0"/>
              <a:t> 0 </a:t>
            </a:r>
            <a:r>
              <a:rPr lang="ru-RU" dirty="0" err="1"/>
              <a:t>күйіне</a:t>
            </a:r>
            <a:r>
              <a:rPr lang="ru-RU" dirty="0"/>
              <a:t>, ал </a:t>
            </a:r>
            <a:r>
              <a:rPr lang="ru-RU" dirty="0" smtClean="0"/>
              <a:t>датчик 1 </a:t>
            </a:r>
            <a:r>
              <a:rPr lang="ru-RU" dirty="0" err="1"/>
              <a:t>позицияға</a:t>
            </a:r>
            <a:r>
              <a:rPr lang="ru-RU" dirty="0"/>
              <a:t> </a:t>
            </a:r>
            <a:r>
              <a:rPr lang="ru-RU" dirty="0" err="1"/>
              <a:t>қалпына</a:t>
            </a:r>
            <a:r>
              <a:rPr lang="ru-RU" dirty="0"/>
              <a:t> </a:t>
            </a:r>
            <a:r>
              <a:rPr lang="ru-RU" dirty="0" err="1"/>
              <a:t>келтіріледі</a:t>
            </a:r>
            <a:r>
              <a:rPr lang="ru-RU" dirty="0"/>
              <a:t>. </a:t>
            </a:r>
            <a:r>
              <a:rPr lang="ru-RU" dirty="0" err="1"/>
              <a:t>Әр</a:t>
            </a:r>
            <a:r>
              <a:rPr lang="ru-RU" dirty="0"/>
              <a:t> </a:t>
            </a:r>
            <a:r>
              <a:rPr lang="ru-RU" dirty="0" err="1"/>
              <a:t>түрлі</a:t>
            </a:r>
            <a:r>
              <a:rPr lang="ru-RU" dirty="0"/>
              <a:t> </a:t>
            </a:r>
            <a:r>
              <a:rPr lang="ru-RU" dirty="0" err="1"/>
              <a:t>позициялардағы</a:t>
            </a:r>
            <a:r>
              <a:rPr lang="ru-RU" dirty="0"/>
              <a:t> </a:t>
            </a:r>
            <a:r>
              <a:rPr lang="kk-KZ" dirty="0" smtClean="0"/>
              <a:t>ДВ</a:t>
            </a:r>
            <a:r>
              <a:rPr lang="en-US" dirty="0" smtClean="0"/>
              <a:t>1-</a:t>
            </a:r>
            <a:r>
              <a:rPr lang="kk-KZ" dirty="0" smtClean="0"/>
              <a:t>ДВ</a:t>
            </a:r>
            <a:r>
              <a:rPr lang="en-US" dirty="0" smtClean="0"/>
              <a:t>3 </a:t>
            </a:r>
            <a:r>
              <a:rPr lang="ru-RU" dirty="0" err="1"/>
              <a:t>уақыт</a:t>
            </a:r>
            <a:r>
              <a:rPr lang="ru-RU" dirty="0"/>
              <a:t> </a:t>
            </a:r>
            <a:r>
              <a:rPr lang="ru-RU" dirty="0" err="1" smtClean="0"/>
              <a:t>датчигінің</a:t>
            </a:r>
            <a:r>
              <a:rPr lang="ru-RU" dirty="0" smtClean="0"/>
              <a:t> </a:t>
            </a:r>
            <a:r>
              <a:rPr lang="en-US" dirty="0"/>
              <a:t>I-VI </a:t>
            </a:r>
            <a:r>
              <a:rPr lang="ru-RU" dirty="0" err="1"/>
              <a:t>триггерлерінің</a:t>
            </a:r>
            <a:r>
              <a:rPr lang="ru-RU" dirty="0"/>
              <a:t> </a:t>
            </a:r>
            <a:r>
              <a:rPr lang="ru-RU" dirty="0" err="1"/>
              <a:t>шығысындағы</a:t>
            </a:r>
            <a:r>
              <a:rPr lang="ru-RU" dirty="0"/>
              <a:t> </a:t>
            </a:r>
            <a:r>
              <a:rPr lang="ru-RU" dirty="0" err="1"/>
              <a:t>сигналдар</a:t>
            </a:r>
            <a:r>
              <a:rPr lang="ru-RU" dirty="0"/>
              <a:t> </a:t>
            </a:r>
            <a:r>
              <a:rPr lang="ru-RU" dirty="0" err="1"/>
              <a:t>кестеде</a:t>
            </a:r>
            <a:r>
              <a:rPr lang="ru-RU" dirty="0"/>
              <a:t> </a:t>
            </a:r>
            <a:r>
              <a:rPr lang="ru-RU" dirty="0" err="1"/>
              <a:t>келтірілген</a:t>
            </a:r>
            <a:r>
              <a:rPr lang="ru-RU" dirty="0"/>
              <a:t>. </a:t>
            </a:r>
            <a:r>
              <a:rPr lang="ru-RU" dirty="0" err="1" smtClean="0"/>
              <a:t>Өздеріңіз</a:t>
            </a:r>
            <a:r>
              <a:rPr lang="ru-RU" dirty="0" smtClean="0"/>
              <a:t> </a:t>
            </a:r>
            <a:r>
              <a:rPr lang="ru-RU" dirty="0" err="1"/>
              <a:t>білетіндей</a:t>
            </a:r>
            <a:r>
              <a:rPr lang="ru-RU" dirty="0"/>
              <a:t>, </a:t>
            </a:r>
            <a:r>
              <a:rPr lang="ru-RU" dirty="0" err="1"/>
              <a:t>уақыт</a:t>
            </a:r>
            <a:r>
              <a:rPr lang="ru-RU" dirty="0"/>
              <a:t> </a:t>
            </a:r>
            <a:r>
              <a:rPr lang="ru-RU" dirty="0" err="1" smtClean="0"/>
              <a:t>датчигі</a:t>
            </a:r>
            <a:r>
              <a:rPr lang="ru-RU" dirty="0" smtClean="0"/>
              <a:t> </a:t>
            </a:r>
            <a:r>
              <a:rPr lang="ru-RU" dirty="0" err="1"/>
              <a:t>болып</a:t>
            </a:r>
            <a:r>
              <a:rPr lang="ru-RU" dirty="0"/>
              <a:t> </a:t>
            </a:r>
            <a:r>
              <a:rPr lang="ru-RU" dirty="0" err="1"/>
              <a:t>табылатын</a:t>
            </a:r>
            <a:r>
              <a:rPr lang="ru-RU" dirty="0"/>
              <a:t> </a:t>
            </a:r>
            <a:r>
              <a:rPr lang="ru-RU" dirty="0" err="1"/>
              <a:t>үш</a:t>
            </a:r>
            <a:r>
              <a:rPr lang="ru-RU" dirty="0"/>
              <a:t> </a:t>
            </a:r>
            <a:r>
              <a:rPr lang="ru-RU" dirty="0" err="1"/>
              <a:t>триггердегі</a:t>
            </a:r>
            <a:r>
              <a:rPr lang="ru-RU" dirty="0"/>
              <a:t> </a:t>
            </a:r>
            <a:r>
              <a:rPr lang="ru-RU" dirty="0" err="1"/>
              <a:t>екілік</a:t>
            </a:r>
            <a:r>
              <a:rPr lang="ru-RU" dirty="0"/>
              <a:t> </a:t>
            </a:r>
            <a:r>
              <a:rPr lang="ru-RU" dirty="0" err="1"/>
              <a:t>есептегіштің</a:t>
            </a:r>
            <a:r>
              <a:rPr lang="ru-RU" dirty="0"/>
              <a:t> </a:t>
            </a:r>
            <a:r>
              <a:rPr lang="ru-RU" dirty="0" err="1"/>
              <a:t>позицияларының</a:t>
            </a:r>
            <a:r>
              <a:rPr lang="ru-RU" dirty="0"/>
              <a:t> </a:t>
            </a:r>
            <a:r>
              <a:rPr lang="ru-RU" dirty="0" err="1"/>
              <a:t>толық</a:t>
            </a:r>
            <a:r>
              <a:rPr lang="ru-RU" dirty="0"/>
              <a:t> саны </a:t>
            </a:r>
            <a:r>
              <a:rPr lang="ru-RU" dirty="0" err="1"/>
              <a:t>сегізге</a:t>
            </a:r>
            <a:r>
              <a:rPr lang="ru-RU" dirty="0"/>
              <a:t> </a:t>
            </a:r>
            <a:r>
              <a:rPr lang="ru-RU" dirty="0" err="1"/>
              <a:t>тең</a:t>
            </a:r>
            <a:r>
              <a:rPr lang="ru-RU" dirty="0"/>
              <a:t>.</a:t>
            </a:r>
            <a:endParaRPr lang="ru-RU" dirty="0"/>
          </a:p>
        </p:txBody>
      </p:sp>
    </p:spTree>
    <p:extLst>
      <p:ext uri="{BB962C8B-B14F-4D97-AF65-F5344CB8AC3E}">
        <p14:creationId xmlns:p14="http://schemas.microsoft.com/office/powerpoint/2010/main" val="164336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285720" y="857232"/>
            <a:ext cx="7836148" cy="500066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2530" name="Picture 2"/>
          <p:cNvPicPr>
            <a:picLocks noChangeAspect="1" noChangeArrowheads="1"/>
          </p:cNvPicPr>
          <p:nvPr/>
        </p:nvPicPr>
        <p:blipFill>
          <a:blip r:embed="rId2"/>
          <a:srcRect/>
          <a:stretch>
            <a:fillRect/>
          </a:stretch>
        </p:blipFill>
        <p:spPr bwMode="auto">
          <a:xfrm>
            <a:off x="0" y="928670"/>
            <a:ext cx="8143900" cy="5500726"/>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91264" cy="6267096"/>
          </a:xfrm>
        </p:spPr>
        <p:txBody>
          <a:bodyPr>
            <a:normAutofit fontScale="85000" lnSpcReduction="20000"/>
          </a:bodyPr>
          <a:lstStyle/>
          <a:p>
            <a:r>
              <a:rPr lang="ru-RU" dirty="0" smtClean="0"/>
              <a:t>ИБ </a:t>
            </a:r>
            <a:r>
              <a:rPr lang="ru-RU" dirty="0" err="1"/>
              <a:t>атқарушы</a:t>
            </a:r>
            <a:r>
              <a:rPr lang="ru-RU" dirty="0"/>
              <a:t> </a:t>
            </a:r>
            <a:r>
              <a:rPr lang="ru-RU" dirty="0" err="1"/>
              <a:t>блогы</a:t>
            </a:r>
            <a:r>
              <a:rPr lang="ru-RU" dirty="0"/>
              <a:t> ГС </a:t>
            </a:r>
            <a:r>
              <a:rPr lang="ru-RU" dirty="0" err="1" smtClean="0"/>
              <a:t>модулінен</a:t>
            </a:r>
            <a:r>
              <a:rPr lang="ru-RU" dirty="0" smtClean="0"/>
              <a:t>(</a:t>
            </a:r>
            <a:r>
              <a:rPr lang="ru-RU" dirty="0" err="1" smtClean="0"/>
              <a:t>сөндіру</a:t>
            </a:r>
            <a:r>
              <a:rPr lang="ru-RU" dirty="0" smtClean="0"/>
              <a:t> </a:t>
            </a:r>
            <a:r>
              <a:rPr lang="ru-RU" dirty="0" err="1"/>
              <a:t>және</a:t>
            </a:r>
            <a:r>
              <a:rPr lang="ru-RU" dirty="0"/>
              <a:t> </a:t>
            </a:r>
            <a:r>
              <a:rPr lang="ru-RU" dirty="0" err="1"/>
              <a:t>оқу</a:t>
            </a:r>
            <a:r>
              <a:rPr lang="ru-RU" dirty="0"/>
              <a:t>), </a:t>
            </a:r>
            <a:r>
              <a:rPr lang="ru-RU" dirty="0" smtClean="0"/>
              <a:t>УОС </a:t>
            </a:r>
            <a:r>
              <a:rPr lang="ru-RU" dirty="0" err="1"/>
              <a:t>жалпы</a:t>
            </a:r>
            <a:r>
              <a:rPr lang="ru-RU" dirty="0"/>
              <a:t> </a:t>
            </a:r>
            <a:r>
              <a:rPr lang="ru-RU" dirty="0" err="1" smtClean="0"/>
              <a:t>сөндіру</a:t>
            </a:r>
            <a:r>
              <a:rPr lang="ru-RU" dirty="0" smtClean="0"/>
              <a:t> </a:t>
            </a:r>
            <a:r>
              <a:rPr lang="ru-RU" dirty="0" err="1" smtClean="0"/>
              <a:t>күшейткіш</a:t>
            </a:r>
            <a:r>
              <a:rPr lang="kk-KZ" dirty="0"/>
              <a:t>і</a:t>
            </a:r>
            <a:r>
              <a:rPr lang="ru-RU" dirty="0" smtClean="0"/>
              <a:t>, </a:t>
            </a:r>
            <a:r>
              <a:rPr lang="ru-RU" dirty="0"/>
              <a:t>УГТ </a:t>
            </a:r>
            <a:r>
              <a:rPr lang="ru-RU" dirty="0" err="1"/>
              <a:t>тиратрондарын</a:t>
            </a:r>
            <a:r>
              <a:rPr lang="ru-RU" dirty="0"/>
              <a:t> </a:t>
            </a:r>
            <a:r>
              <a:rPr lang="ru-RU" dirty="0" err="1" smtClean="0"/>
              <a:t>оқу</a:t>
            </a:r>
            <a:r>
              <a:rPr lang="ru-RU" dirty="0" smtClean="0"/>
              <a:t>, УОС </a:t>
            </a:r>
            <a:r>
              <a:rPr lang="ru-RU" dirty="0" err="1" smtClean="0"/>
              <a:t>оқу</a:t>
            </a:r>
            <a:r>
              <a:rPr lang="ru-RU" dirty="0" smtClean="0"/>
              <a:t>, </a:t>
            </a:r>
            <a:r>
              <a:rPr lang="ru-RU" dirty="0"/>
              <a:t>14 </a:t>
            </a:r>
            <a:r>
              <a:rPr lang="ru-RU" dirty="0" err="1"/>
              <a:t>және</a:t>
            </a:r>
            <a:r>
              <a:rPr lang="ru-RU" dirty="0"/>
              <a:t> 16 </a:t>
            </a:r>
            <a:r>
              <a:rPr lang="ru-RU" dirty="0" err="1"/>
              <a:t>диодтық</a:t>
            </a:r>
            <a:r>
              <a:rPr lang="ru-RU" dirty="0"/>
              <a:t> </a:t>
            </a:r>
            <a:r>
              <a:rPr lang="ru-RU" dirty="0" err="1" smtClean="0"/>
              <a:t>схемаларынан</a:t>
            </a:r>
            <a:r>
              <a:rPr lang="ru-RU" dirty="0" smtClean="0"/>
              <a:t> </a:t>
            </a:r>
            <a:r>
              <a:rPr lang="ru-RU" dirty="0" err="1"/>
              <a:t>және</a:t>
            </a:r>
            <a:r>
              <a:rPr lang="ru-RU" dirty="0"/>
              <a:t> Ф4 </a:t>
            </a:r>
            <a:r>
              <a:rPr lang="ru-RU" dirty="0" err="1"/>
              <a:t>қалыптастырушы</a:t>
            </a:r>
            <a:r>
              <a:rPr lang="ru-RU" dirty="0"/>
              <a:t> </a:t>
            </a:r>
            <a:r>
              <a:rPr lang="ru-RU" dirty="0" err="1" smtClean="0"/>
              <a:t>схемасынан</a:t>
            </a:r>
            <a:r>
              <a:rPr lang="ru-RU" dirty="0" smtClean="0"/>
              <a:t> </a:t>
            </a:r>
            <a:r>
              <a:rPr lang="ru-RU" dirty="0" err="1" smtClean="0"/>
              <a:t>тұрады</a:t>
            </a:r>
            <a:r>
              <a:rPr lang="ru-RU" dirty="0" smtClean="0"/>
              <a:t>. </a:t>
            </a:r>
          </a:p>
          <a:p>
            <a:r>
              <a:rPr lang="ru-RU" dirty="0" err="1" smtClean="0"/>
              <a:t>СчР</a:t>
            </a:r>
            <a:r>
              <a:rPr lang="ru-RU" dirty="0" smtClean="0"/>
              <a:t> </a:t>
            </a:r>
            <a:r>
              <a:rPr lang="ru-RU" dirty="0" err="1" smtClean="0"/>
              <a:t>триггерлерінің</a:t>
            </a:r>
            <a:r>
              <a:rPr lang="ru-RU" dirty="0" smtClean="0"/>
              <a:t> </a:t>
            </a:r>
            <a:r>
              <a:rPr lang="ru-RU" dirty="0" err="1" smtClean="0"/>
              <a:t>таратушыларының</a:t>
            </a:r>
            <a:r>
              <a:rPr lang="ru-RU" dirty="0" smtClean="0"/>
              <a:t> </a:t>
            </a:r>
            <a:r>
              <a:rPr lang="ru-RU" dirty="0" err="1"/>
              <a:t>бірінші</a:t>
            </a:r>
            <a:r>
              <a:rPr lang="ru-RU" dirty="0"/>
              <a:t> </a:t>
            </a:r>
            <a:r>
              <a:rPr lang="ru-RU" dirty="0" err="1"/>
              <a:t>позициясында</a:t>
            </a:r>
            <a:r>
              <a:rPr lang="ru-RU" dirty="0"/>
              <a:t> </a:t>
            </a:r>
            <a:r>
              <a:rPr lang="ru-RU" dirty="0" err="1"/>
              <a:t>төмен</a:t>
            </a:r>
            <a:r>
              <a:rPr lang="ru-RU" dirty="0"/>
              <a:t> </a:t>
            </a:r>
            <a:r>
              <a:rPr lang="ru-RU" dirty="0" err="1"/>
              <a:t>потенциалдар</a:t>
            </a:r>
            <a:r>
              <a:rPr lang="ru-RU" dirty="0"/>
              <a:t> 16 </a:t>
            </a:r>
            <a:r>
              <a:rPr lang="ru-RU" dirty="0" err="1"/>
              <a:t>диодты</a:t>
            </a:r>
            <a:r>
              <a:rPr lang="ru-RU" dirty="0"/>
              <a:t> </a:t>
            </a:r>
            <a:r>
              <a:rPr lang="ru-RU" dirty="0" err="1"/>
              <a:t>схемаға</a:t>
            </a:r>
            <a:r>
              <a:rPr lang="ru-RU" dirty="0"/>
              <a:t> </a:t>
            </a:r>
            <a:r>
              <a:rPr lang="ru-RU" dirty="0" err="1"/>
              <a:t>беріледі</a:t>
            </a:r>
            <a:r>
              <a:rPr lang="ru-RU" dirty="0"/>
              <a:t>. </a:t>
            </a:r>
            <a:r>
              <a:rPr lang="ru-RU" dirty="0" err="1"/>
              <a:t>Импульстің</a:t>
            </a:r>
            <a:r>
              <a:rPr lang="ru-RU" dirty="0"/>
              <a:t> </a:t>
            </a:r>
            <a:r>
              <a:rPr lang="ru-RU" dirty="0" err="1"/>
              <a:t>басында</a:t>
            </a:r>
            <a:r>
              <a:rPr lang="ru-RU" dirty="0"/>
              <a:t> </a:t>
            </a:r>
            <a:r>
              <a:rPr lang="kk-KZ" dirty="0" smtClean="0"/>
              <a:t>ДВ</a:t>
            </a:r>
            <a:r>
              <a:rPr lang="en-US" dirty="0" smtClean="0"/>
              <a:t> </a:t>
            </a:r>
            <a:r>
              <a:rPr lang="ru-RU" dirty="0" err="1"/>
              <a:t>уақыт</a:t>
            </a:r>
            <a:r>
              <a:rPr lang="ru-RU" dirty="0"/>
              <a:t> </a:t>
            </a:r>
            <a:r>
              <a:rPr lang="ru-RU" dirty="0" err="1" smtClean="0"/>
              <a:t>датчигінің</a:t>
            </a:r>
            <a:r>
              <a:rPr lang="ru-RU" dirty="0" smtClean="0"/>
              <a:t> </a:t>
            </a:r>
            <a:r>
              <a:rPr lang="ru-RU" dirty="0" err="1"/>
              <a:t>қалпына</a:t>
            </a:r>
            <a:r>
              <a:rPr lang="ru-RU" dirty="0"/>
              <a:t> </a:t>
            </a:r>
            <a:r>
              <a:rPr lang="ru-RU" dirty="0" err="1"/>
              <a:t>келтіру</a:t>
            </a:r>
            <a:r>
              <a:rPr lang="ru-RU" dirty="0"/>
              <a:t> </a:t>
            </a:r>
            <a:r>
              <a:rPr lang="ru-RU" dirty="0" err="1"/>
              <a:t>схемасынан</a:t>
            </a:r>
            <a:r>
              <a:rPr lang="ru-RU" dirty="0"/>
              <a:t> </a:t>
            </a:r>
            <a:r>
              <a:rPr lang="ru-RU" dirty="0" err="1"/>
              <a:t>нөлдік</a:t>
            </a:r>
            <a:r>
              <a:rPr lang="ru-RU" dirty="0"/>
              <a:t> потенциал </a:t>
            </a:r>
            <a:r>
              <a:rPr lang="ru-RU" dirty="0" err="1"/>
              <a:t>пайда</a:t>
            </a:r>
            <a:r>
              <a:rPr lang="ru-RU" dirty="0"/>
              <a:t> </a:t>
            </a:r>
            <a:r>
              <a:rPr lang="ru-RU" dirty="0" err="1"/>
              <a:t>болады</a:t>
            </a:r>
            <a:r>
              <a:rPr lang="ru-RU" dirty="0"/>
              <a:t>, </a:t>
            </a:r>
            <a:r>
              <a:rPr lang="ru-RU" dirty="0" err="1"/>
              <a:t>бұл</a:t>
            </a:r>
            <a:r>
              <a:rPr lang="ru-RU" dirty="0"/>
              <a:t> </a:t>
            </a:r>
            <a:r>
              <a:rPr lang="kk-KZ" dirty="0" smtClean="0"/>
              <a:t>СчР</a:t>
            </a:r>
            <a:r>
              <a:rPr lang="en-US" dirty="0" smtClean="0"/>
              <a:t> </a:t>
            </a:r>
            <a:r>
              <a:rPr lang="ru-RU" dirty="0" err="1"/>
              <a:t>триггерлерін</a:t>
            </a:r>
            <a:r>
              <a:rPr lang="ru-RU" dirty="0"/>
              <a:t> 64-ші </a:t>
            </a:r>
            <a:r>
              <a:rPr lang="ru-RU" dirty="0" err="1"/>
              <a:t>позициядан</a:t>
            </a:r>
            <a:r>
              <a:rPr lang="ru-RU" dirty="0"/>
              <a:t> </a:t>
            </a:r>
            <a:r>
              <a:rPr lang="ru-RU" dirty="0" err="1"/>
              <a:t>бірінші</a:t>
            </a:r>
            <a:r>
              <a:rPr lang="ru-RU" dirty="0"/>
              <a:t> </a:t>
            </a:r>
            <a:r>
              <a:rPr lang="ru-RU" dirty="0" err="1"/>
              <a:t>позицияға</a:t>
            </a:r>
            <a:r>
              <a:rPr lang="ru-RU" dirty="0"/>
              <a:t> </a:t>
            </a:r>
            <a:r>
              <a:rPr lang="ru-RU" dirty="0" err="1"/>
              <a:t>ауыстыру</a:t>
            </a:r>
            <a:r>
              <a:rPr lang="ru-RU" dirty="0"/>
              <a:t> </a:t>
            </a:r>
            <a:r>
              <a:rPr lang="ru-RU" dirty="0" err="1"/>
              <a:t>процесі</a:t>
            </a:r>
            <a:r>
              <a:rPr lang="ru-RU" dirty="0"/>
              <a:t> </a:t>
            </a:r>
            <a:r>
              <a:rPr lang="ru-RU" dirty="0" err="1"/>
              <a:t>жүріп</a:t>
            </a:r>
            <a:r>
              <a:rPr lang="ru-RU" dirty="0"/>
              <a:t> </a:t>
            </a:r>
            <a:r>
              <a:rPr lang="ru-RU" dirty="0" err="1"/>
              <a:t>жатқан</a:t>
            </a:r>
            <a:r>
              <a:rPr lang="ru-RU" dirty="0"/>
              <a:t> </a:t>
            </a:r>
            <a:r>
              <a:rPr lang="ru-RU" dirty="0" err="1"/>
              <a:t>кезде</a:t>
            </a:r>
            <a:r>
              <a:rPr lang="ru-RU" dirty="0"/>
              <a:t> </a:t>
            </a:r>
            <a:r>
              <a:rPr lang="kk-KZ" dirty="0" smtClean="0"/>
              <a:t>УОС</a:t>
            </a:r>
            <a:r>
              <a:rPr lang="en-US" dirty="0" smtClean="0"/>
              <a:t> </a:t>
            </a:r>
            <a:r>
              <a:rPr lang="ru-RU" dirty="0" err="1"/>
              <a:t>күшейткішінің</a:t>
            </a:r>
            <a:r>
              <a:rPr lang="ru-RU" dirty="0"/>
              <a:t> </a:t>
            </a:r>
            <a:r>
              <a:rPr lang="ru-RU" dirty="0" err="1"/>
              <a:t>құлпын</a:t>
            </a:r>
            <a:r>
              <a:rPr lang="ru-RU" dirty="0"/>
              <a:t> </a:t>
            </a:r>
            <a:r>
              <a:rPr lang="ru-RU" dirty="0" err="1"/>
              <a:t>ашуға</a:t>
            </a:r>
            <a:r>
              <a:rPr lang="ru-RU" dirty="0"/>
              <a:t> </a:t>
            </a:r>
            <a:r>
              <a:rPr lang="ru-RU" dirty="0" err="1"/>
              <a:t>тыйым</a:t>
            </a:r>
            <a:r>
              <a:rPr lang="ru-RU" dirty="0"/>
              <a:t> </a:t>
            </a:r>
            <a:r>
              <a:rPr lang="ru-RU" dirty="0" err="1"/>
              <a:t>салады</a:t>
            </a:r>
            <a:r>
              <a:rPr lang="ru-RU" dirty="0"/>
              <a:t>. </a:t>
            </a:r>
            <a:r>
              <a:rPr lang="ru-RU" dirty="0" smtClean="0"/>
              <a:t>УОС</a:t>
            </a:r>
            <a:r>
              <a:rPr lang="en-US" dirty="0" smtClean="0"/>
              <a:t> </a:t>
            </a:r>
            <a:r>
              <a:rPr lang="ru-RU" dirty="0" err="1"/>
              <a:t>күшейткішінің</a:t>
            </a:r>
            <a:r>
              <a:rPr lang="ru-RU" dirty="0"/>
              <a:t> </a:t>
            </a:r>
            <a:r>
              <a:rPr lang="ru-RU" dirty="0" err="1"/>
              <a:t>кірісінен</a:t>
            </a:r>
            <a:r>
              <a:rPr lang="ru-RU" dirty="0"/>
              <a:t> </a:t>
            </a:r>
            <a:r>
              <a:rPr lang="ru-RU" dirty="0" err="1"/>
              <a:t>жоғары</a:t>
            </a:r>
            <a:r>
              <a:rPr lang="ru-RU" dirty="0"/>
              <a:t> </a:t>
            </a:r>
            <a:r>
              <a:rPr lang="ru-RU" dirty="0" err="1"/>
              <a:t>потенциалды</a:t>
            </a:r>
            <a:r>
              <a:rPr lang="ru-RU" dirty="0"/>
              <a:t> </a:t>
            </a:r>
            <a:r>
              <a:rPr lang="ru-RU" dirty="0" err="1"/>
              <a:t>алып</a:t>
            </a:r>
            <a:r>
              <a:rPr lang="ru-RU" dirty="0"/>
              <a:t> </a:t>
            </a:r>
            <a:r>
              <a:rPr lang="ru-RU" dirty="0" err="1"/>
              <a:t>тастағаннан</a:t>
            </a:r>
            <a:r>
              <a:rPr lang="ru-RU" dirty="0"/>
              <a:t> </a:t>
            </a:r>
            <a:r>
              <a:rPr lang="ru-RU" dirty="0" err="1"/>
              <a:t>кейін</a:t>
            </a:r>
            <a:r>
              <a:rPr lang="ru-RU" dirty="0"/>
              <a:t>, </a:t>
            </a:r>
            <a:r>
              <a:rPr lang="ru-RU" dirty="0" err="1"/>
              <a:t>ол</a:t>
            </a:r>
            <a:r>
              <a:rPr lang="ru-RU" dirty="0"/>
              <a:t> </a:t>
            </a:r>
            <a:r>
              <a:rPr lang="ru-RU" dirty="0" err="1"/>
              <a:t>ашылады</a:t>
            </a:r>
            <a:r>
              <a:rPr lang="ru-RU" dirty="0"/>
              <a:t> </a:t>
            </a:r>
            <a:r>
              <a:rPr lang="ru-RU" dirty="0" err="1"/>
              <a:t>және</a:t>
            </a:r>
            <a:r>
              <a:rPr lang="ru-RU" dirty="0"/>
              <a:t> </a:t>
            </a:r>
            <a:r>
              <a:rPr lang="kk-KZ" dirty="0" smtClean="0"/>
              <a:t>Г</a:t>
            </a:r>
            <a:r>
              <a:rPr lang="en-US" dirty="0" smtClean="0"/>
              <a:t>6 </a:t>
            </a:r>
            <a:r>
              <a:rPr lang="ru-RU" dirty="0" err="1"/>
              <a:t>шығысынан</a:t>
            </a:r>
            <a:r>
              <a:rPr lang="ru-RU" dirty="0"/>
              <a:t> </a:t>
            </a:r>
            <a:r>
              <a:rPr lang="ru-RU" dirty="0" err="1"/>
              <a:t>нөлдік</a:t>
            </a:r>
            <a:r>
              <a:rPr lang="ru-RU" dirty="0"/>
              <a:t> потенциал </a:t>
            </a:r>
            <a:r>
              <a:rPr lang="ru-RU" dirty="0" err="1"/>
              <a:t>аралық</a:t>
            </a:r>
            <a:r>
              <a:rPr lang="ru-RU" dirty="0"/>
              <a:t> </a:t>
            </a:r>
            <a:r>
              <a:rPr lang="ru-RU" dirty="0" err="1"/>
              <a:t>сақтау</a:t>
            </a:r>
            <a:r>
              <a:rPr lang="ru-RU" dirty="0"/>
              <a:t> </a:t>
            </a:r>
            <a:r>
              <a:rPr lang="ru-RU" dirty="0" err="1"/>
              <a:t>құрылғыларын</a:t>
            </a:r>
            <a:r>
              <a:rPr lang="ru-RU" dirty="0"/>
              <a:t> </a:t>
            </a:r>
            <a:r>
              <a:rPr lang="ru-RU" dirty="0" err="1"/>
              <a:t>қалпына</a:t>
            </a:r>
            <a:r>
              <a:rPr lang="ru-RU" dirty="0"/>
              <a:t> </a:t>
            </a:r>
            <a:r>
              <a:rPr lang="ru-RU" dirty="0" err="1"/>
              <a:t>келтіру</a:t>
            </a:r>
            <a:r>
              <a:rPr lang="ru-RU" dirty="0"/>
              <a:t> </a:t>
            </a:r>
            <a:r>
              <a:rPr lang="ru-RU" dirty="0" err="1"/>
              <a:t>орамаларына</a:t>
            </a:r>
            <a:r>
              <a:rPr lang="ru-RU" dirty="0"/>
              <a:t> </a:t>
            </a:r>
            <a:r>
              <a:rPr lang="ru-RU" dirty="0" err="1"/>
              <a:t>түседі</a:t>
            </a:r>
            <a:r>
              <a:rPr lang="ru-RU" dirty="0"/>
              <a:t>, </a:t>
            </a:r>
            <a:r>
              <a:rPr lang="ru-RU" dirty="0" err="1" smtClean="0"/>
              <a:t>ПрЗУ-ға</a:t>
            </a:r>
            <a:r>
              <a:rPr lang="ru-RU" dirty="0" smtClean="0"/>
              <a:t> </a:t>
            </a:r>
            <a:r>
              <a:rPr lang="ru-RU" dirty="0" err="1" smtClean="0"/>
              <a:t>жаңа</a:t>
            </a:r>
            <a:r>
              <a:rPr lang="ru-RU" dirty="0" smtClean="0"/>
              <a:t> </a:t>
            </a:r>
            <a:r>
              <a:rPr lang="ru-RU" dirty="0" err="1"/>
              <a:t>ақпаратты</a:t>
            </a:r>
            <a:r>
              <a:rPr lang="ru-RU" dirty="0"/>
              <a:t> </a:t>
            </a:r>
            <a:r>
              <a:rPr lang="ru-RU" dirty="0" err="1"/>
              <a:t>қабылдауға</a:t>
            </a:r>
            <a:r>
              <a:rPr lang="ru-RU" dirty="0"/>
              <a:t> </a:t>
            </a:r>
            <a:r>
              <a:rPr lang="ru-RU" dirty="0" err="1" smtClean="0"/>
              <a:t>дайындайды</a:t>
            </a:r>
            <a:r>
              <a:rPr lang="ru-RU" dirty="0"/>
              <a:t>. </a:t>
            </a:r>
            <a:r>
              <a:rPr lang="ru-RU" dirty="0" err="1"/>
              <a:t>Нөлдік</a:t>
            </a:r>
            <a:r>
              <a:rPr lang="ru-RU" dirty="0"/>
              <a:t> потенциал Ф4(20) </a:t>
            </a:r>
            <a:r>
              <a:rPr lang="ru-RU" dirty="0" err="1"/>
              <a:t>қалыптастыру</a:t>
            </a:r>
            <a:r>
              <a:rPr lang="ru-RU" dirty="0"/>
              <a:t> </a:t>
            </a:r>
            <a:r>
              <a:rPr lang="ru-RU" dirty="0" err="1"/>
              <a:t>тізбегіне</a:t>
            </a:r>
            <a:r>
              <a:rPr lang="ru-RU" dirty="0"/>
              <a:t> де </a:t>
            </a:r>
            <a:r>
              <a:rPr lang="ru-RU" dirty="0" err="1"/>
              <a:t>беріледі</a:t>
            </a:r>
            <a:r>
              <a:rPr lang="ru-RU" dirty="0"/>
              <a:t>, </a:t>
            </a:r>
            <a:r>
              <a:rPr lang="ru-RU" dirty="0" err="1"/>
              <a:t>оның</a:t>
            </a:r>
            <a:r>
              <a:rPr lang="ru-RU" dirty="0"/>
              <a:t> конденсаторы </a:t>
            </a:r>
            <a:r>
              <a:rPr lang="kk-KZ" dirty="0" smtClean="0"/>
              <a:t>УОС</a:t>
            </a:r>
            <a:r>
              <a:rPr lang="en-US" dirty="0" smtClean="0"/>
              <a:t> </a:t>
            </a:r>
            <a:r>
              <a:rPr lang="ru-RU" dirty="0" err="1"/>
              <a:t>күшейткішінің</a:t>
            </a:r>
            <a:r>
              <a:rPr lang="ru-RU" dirty="0"/>
              <a:t> Г6 </a:t>
            </a:r>
            <a:r>
              <a:rPr lang="ru-RU" dirty="0" err="1"/>
              <a:t>шығысынан</a:t>
            </a:r>
            <a:r>
              <a:rPr lang="ru-RU" dirty="0"/>
              <a:t> </a:t>
            </a:r>
            <a:r>
              <a:rPr lang="ru-RU" dirty="0" smtClean="0"/>
              <a:t>потенциал -</a:t>
            </a:r>
            <a:r>
              <a:rPr lang="en-US" dirty="0" smtClean="0"/>
              <a:t>E</a:t>
            </a:r>
            <a:r>
              <a:rPr lang="kk-KZ" dirty="0" smtClean="0"/>
              <a:t>к</a:t>
            </a:r>
            <a:r>
              <a:rPr lang="en-US" dirty="0" smtClean="0"/>
              <a:t> </a:t>
            </a:r>
            <a:r>
              <a:rPr lang="ru-RU" dirty="0" err="1"/>
              <a:t>түскен</a:t>
            </a:r>
            <a:r>
              <a:rPr lang="ru-RU" dirty="0"/>
              <a:t> </a:t>
            </a:r>
            <a:r>
              <a:rPr lang="ru-RU" dirty="0" err="1"/>
              <a:t>кезде</a:t>
            </a:r>
            <a:r>
              <a:rPr lang="ru-RU" dirty="0"/>
              <a:t> </a:t>
            </a:r>
            <a:r>
              <a:rPr lang="ru-RU" dirty="0" err="1"/>
              <a:t>зарядталған</a:t>
            </a:r>
            <a:r>
              <a:rPr lang="ru-RU" dirty="0"/>
              <a:t>. </a:t>
            </a:r>
            <a:r>
              <a:rPr lang="ru-RU" dirty="0" err="1"/>
              <a:t>Конденсатордың</a:t>
            </a:r>
            <a:r>
              <a:rPr lang="ru-RU" dirty="0"/>
              <a:t> разряд </a:t>
            </a:r>
            <a:r>
              <a:rPr lang="ru-RU" dirty="0" err="1"/>
              <a:t>импульсі</a:t>
            </a:r>
            <a:r>
              <a:rPr lang="ru-RU" dirty="0"/>
              <a:t> </a:t>
            </a:r>
            <a:r>
              <a:rPr lang="ru-RU" dirty="0" err="1"/>
              <a:t>бақылау</a:t>
            </a:r>
            <a:r>
              <a:rPr lang="ru-RU" dirty="0"/>
              <a:t> </a:t>
            </a:r>
            <a:r>
              <a:rPr lang="ru-RU" dirty="0" err="1"/>
              <a:t>және</a:t>
            </a:r>
            <a:r>
              <a:rPr lang="ru-RU" dirty="0"/>
              <a:t> </a:t>
            </a:r>
            <a:r>
              <a:rPr lang="ru-RU" dirty="0" err="1"/>
              <a:t>қорғау</a:t>
            </a:r>
            <a:r>
              <a:rPr lang="ru-RU" dirty="0"/>
              <a:t> </a:t>
            </a:r>
            <a:r>
              <a:rPr lang="ru-RU" dirty="0" err="1"/>
              <a:t>блогының</a:t>
            </a:r>
            <a:r>
              <a:rPr lang="ru-RU" dirty="0"/>
              <a:t> </a:t>
            </a:r>
            <a:r>
              <a:rPr lang="en-US" dirty="0" smtClean="0"/>
              <a:t>T</a:t>
            </a:r>
            <a:r>
              <a:rPr lang="kk-KZ" dirty="0" smtClean="0"/>
              <a:t>ЗП</a:t>
            </a:r>
            <a:r>
              <a:rPr lang="en-US" dirty="0" smtClean="0"/>
              <a:t> </a:t>
            </a:r>
            <a:r>
              <a:rPr lang="ru-RU" dirty="0" err="1"/>
              <a:t>тыйым</a:t>
            </a:r>
            <a:r>
              <a:rPr lang="ru-RU" dirty="0"/>
              <a:t> салу </a:t>
            </a:r>
            <a:r>
              <a:rPr lang="ru-RU" dirty="0" err="1"/>
              <a:t>триггерін</a:t>
            </a:r>
            <a:r>
              <a:rPr lang="ru-RU" dirty="0"/>
              <a:t> </a:t>
            </a:r>
            <a:r>
              <a:rPr lang="ru-RU" dirty="0" err="1"/>
              <a:t>қалпына</a:t>
            </a:r>
            <a:r>
              <a:rPr lang="ru-RU" dirty="0"/>
              <a:t> </a:t>
            </a:r>
            <a:r>
              <a:rPr lang="ru-RU" dirty="0" err="1"/>
              <a:t>келтіруге</a:t>
            </a:r>
            <a:r>
              <a:rPr lang="ru-RU" dirty="0"/>
              <a:t> </a:t>
            </a:r>
            <a:r>
              <a:rPr lang="ru-RU" dirty="0" err="1"/>
              <a:t>беріледі</a:t>
            </a:r>
            <a:r>
              <a:rPr lang="ru-RU" dirty="0"/>
              <a:t>. </a:t>
            </a:r>
            <a:r>
              <a:rPr lang="ru-RU" dirty="0" err="1"/>
              <a:t>Бұдан</a:t>
            </a:r>
            <a:r>
              <a:rPr lang="ru-RU" dirty="0"/>
              <a:t> </a:t>
            </a:r>
            <a:r>
              <a:rPr lang="ru-RU" dirty="0" err="1"/>
              <a:t>әрі</a:t>
            </a:r>
            <a:r>
              <a:rPr lang="ru-RU" dirty="0"/>
              <a:t> </a:t>
            </a:r>
            <a:r>
              <a:rPr lang="ru-RU" dirty="0" err="1"/>
              <a:t>тактілік</a:t>
            </a:r>
            <a:r>
              <a:rPr lang="ru-RU" dirty="0"/>
              <a:t> </a:t>
            </a:r>
            <a:r>
              <a:rPr lang="ru-RU" dirty="0" err="1"/>
              <a:t>серияның</a:t>
            </a:r>
            <a:r>
              <a:rPr lang="ru-RU" dirty="0"/>
              <a:t> </a:t>
            </a:r>
            <a:r>
              <a:rPr lang="ru-RU" dirty="0" err="1"/>
              <a:t>ақпараттық</a:t>
            </a:r>
            <a:r>
              <a:rPr lang="ru-RU" dirty="0"/>
              <a:t> </a:t>
            </a:r>
            <a:r>
              <a:rPr lang="ru-RU" dirty="0" err="1"/>
              <a:t>бөлігінің</a:t>
            </a:r>
            <a:r>
              <a:rPr lang="ru-RU" dirty="0"/>
              <a:t> </a:t>
            </a:r>
            <a:r>
              <a:rPr lang="ru-RU" dirty="0" err="1"/>
              <a:t>соңына</a:t>
            </a:r>
            <a:r>
              <a:rPr lang="ru-RU" dirty="0"/>
              <a:t> </a:t>
            </a:r>
            <a:r>
              <a:rPr lang="ru-RU" dirty="0" err="1"/>
              <a:t>дейін</a:t>
            </a:r>
            <a:r>
              <a:rPr lang="ru-RU" dirty="0"/>
              <a:t> </a:t>
            </a:r>
            <a:r>
              <a:rPr lang="ru-RU" dirty="0" err="1" smtClean="0"/>
              <a:t>қабылдау</a:t>
            </a:r>
            <a:r>
              <a:rPr lang="ru-RU" dirty="0" smtClean="0"/>
              <a:t> </a:t>
            </a:r>
            <a:r>
              <a:rPr lang="ru-RU" dirty="0" err="1"/>
              <a:t>құрылғысының</a:t>
            </a:r>
            <a:r>
              <a:rPr lang="ru-RU" dirty="0"/>
              <a:t> </a:t>
            </a:r>
            <a:r>
              <a:rPr lang="ru-RU" dirty="0" err="1"/>
              <a:t>жұмысына</a:t>
            </a:r>
            <a:r>
              <a:rPr lang="ru-RU" dirty="0"/>
              <a:t> </a:t>
            </a:r>
            <a:r>
              <a:rPr lang="ru-RU" dirty="0" err="1"/>
              <a:t>атқару</a:t>
            </a:r>
            <a:r>
              <a:rPr lang="ru-RU" dirty="0"/>
              <a:t> </a:t>
            </a:r>
            <a:r>
              <a:rPr lang="ru-RU" dirty="0" err="1"/>
              <a:t>блогы</a:t>
            </a:r>
            <a:r>
              <a:rPr lang="ru-RU" dirty="0"/>
              <a:t> </a:t>
            </a:r>
            <a:r>
              <a:rPr lang="ru-RU" dirty="0" err="1"/>
              <a:t>қатыспайды</a:t>
            </a:r>
            <a:r>
              <a:rPr lang="ru-RU" dirty="0"/>
              <a:t>.</a:t>
            </a:r>
            <a:endParaRPr lang="ru-RU" dirty="0"/>
          </a:p>
        </p:txBody>
      </p:sp>
    </p:spTree>
    <p:extLst>
      <p:ext uri="{BB962C8B-B14F-4D97-AF65-F5344CB8AC3E}">
        <p14:creationId xmlns:p14="http://schemas.microsoft.com/office/powerpoint/2010/main" val="2741961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srcRect/>
          <a:stretch>
            <a:fillRect/>
          </a:stretch>
        </p:blipFill>
        <p:spPr bwMode="auto">
          <a:xfrm>
            <a:off x="1214414" y="0"/>
            <a:ext cx="6929486" cy="6489318"/>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5602" name="Picture 2"/>
          <p:cNvPicPr>
            <a:picLocks noChangeAspect="1" noChangeArrowheads="1"/>
          </p:cNvPicPr>
          <p:nvPr/>
        </p:nvPicPr>
        <p:blipFill>
          <a:blip r:embed="rId2"/>
          <a:srcRect/>
          <a:stretch>
            <a:fillRect/>
          </a:stretch>
        </p:blipFill>
        <p:spPr bwMode="auto">
          <a:xfrm>
            <a:off x="357158" y="75820"/>
            <a:ext cx="7429552" cy="678218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8784976" cy="6195088"/>
          </a:xfrm>
        </p:spPr>
        <p:txBody>
          <a:bodyPr>
            <a:normAutofit fontScale="77500" lnSpcReduction="20000"/>
          </a:bodyPr>
          <a:lstStyle/>
          <a:p>
            <a:r>
              <a:rPr lang="kk-KZ" dirty="0" smtClean="0"/>
              <a:t>БКЗ</a:t>
            </a:r>
            <a:r>
              <a:rPr lang="en-US" dirty="0" smtClean="0"/>
              <a:t> </a:t>
            </a:r>
            <a:r>
              <a:rPr lang="ru-RU" dirty="0" err="1"/>
              <a:t>қорғау</a:t>
            </a:r>
            <a:r>
              <a:rPr lang="ru-RU" dirty="0"/>
              <a:t> </a:t>
            </a:r>
            <a:r>
              <a:rPr lang="ru-RU" dirty="0" err="1"/>
              <a:t>және</a:t>
            </a:r>
            <a:r>
              <a:rPr lang="ru-RU" dirty="0"/>
              <a:t> </a:t>
            </a:r>
            <a:r>
              <a:rPr lang="ru-RU" dirty="0" err="1"/>
              <a:t>бақылау</a:t>
            </a:r>
            <a:r>
              <a:rPr lang="ru-RU" dirty="0"/>
              <a:t> </a:t>
            </a:r>
            <a:r>
              <a:rPr lang="ru-RU" dirty="0" err="1"/>
              <a:t>блогы</a:t>
            </a:r>
            <a:r>
              <a:rPr lang="ru-RU" dirty="0"/>
              <a:t> </a:t>
            </a:r>
            <a:r>
              <a:rPr lang="kk-KZ" dirty="0" smtClean="0"/>
              <a:t>ТЗП</a:t>
            </a:r>
            <a:r>
              <a:rPr lang="en-US" dirty="0" smtClean="0"/>
              <a:t> </a:t>
            </a:r>
            <a:r>
              <a:rPr lang="ru-RU" dirty="0" err="1"/>
              <a:t>тыйым</a:t>
            </a:r>
            <a:r>
              <a:rPr lang="ru-RU" dirty="0"/>
              <a:t> салу </a:t>
            </a:r>
            <a:r>
              <a:rPr lang="ru-RU" dirty="0" err="1"/>
              <a:t>триггерінен</a:t>
            </a:r>
            <a:r>
              <a:rPr lang="ru-RU" dirty="0"/>
              <a:t>, 14(Г1) </a:t>
            </a:r>
            <a:r>
              <a:rPr lang="ru-RU" dirty="0" err="1"/>
              <a:t>диодтық</a:t>
            </a:r>
            <a:r>
              <a:rPr lang="ru-RU" dirty="0"/>
              <a:t> схема </a:t>
            </a:r>
            <a:r>
              <a:rPr lang="ru-RU" dirty="0" err="1"/>
              <a:t>бойынша</a:t>
            </a:r>
            <a:r>
              <a:rPr lang="ru-RU" dirty="0"/>
              <a:t> </a:t>
            </a:r>
            <a:r>
              <a:rPr lang="ru-RU" dirty="0" err="1"/>
              <a:t>орындалған</a:t>
            </a:r>
            <a:r>
              <a:rPr lang="ru-RU" dirty="0"/>
              <a:t> </a:t>
            </a:r>
            <a:r>
              <a:rPr lang="ru-RU" dirty="0" err="1"/>
              <a:t>импульстар</a:t>
            </a:r>
            <a:r>
              <a:rPr lang="ru-RU" dirty="0"/>
              <a:t> мен </a:t>
            </a:r>
            <a:r>
              <a:rPr lang="ru-RU" dirty="0" err="1"/>
              <a:t>үзілістердің</a:t>
            </a:r>
            <a:r>
              <a:rPr lang="ru-RU" dirty="0"/>
              <a:t> </a:t>
            </a:r>
            <a:r>
              <a:rPr lang="ru-RU" dirty="0" err="1"/>
              <a:t>бұрмалануынан</a:t>
            </a:r>
            <a:r>
              <a:rPr lang="ru-RU" dirty="0"/>
              <a:t> </a:t>
            </a:r>
            <a:r>
              <a:rPr lang="ru-RU" dirty="0" err="1"/>
              <a:t>қорғаудан</a:t>
            </a:r>
            <a:r>
              <a:rPr lang="ru-RU" dirty="0"/>
              <a:t>, </a:t>
            </a:r>
            <a:r>
              <a:rPr lang="kk-KZ" dirty="0" smtClean="0"/>
              <a:t>Ф</a:t>
            </a:r>
            <a:r>
              <a:rPr lang="en-US" dirty="0" smtClean="0"/>
              <a:t>4 </a:t>
            </a:r>
            <a:r>
              <a:rPr lang="ru-RU" dirty="0" err="1"/>
              <a:t>қалыптастыру</a:t>
            </a:r>
            <a:r>
              <a:rPr lang="ru-RU" dirty="0"/>
              <a:t> </a:t>
            </a:r>
            <a:r>
              <a:rPr lang="ru-RU" dirty="0" err="1"/>
              <a:t>схемасы</a:t>
            </a:r>
            <a:r>
              <a:rPr lang="ru-RU" dirty="0"/>
              <a:t> </a:t>
            </a:r>
            <a:r>
              <a:rPr lang="ru-RU" dirty="0" err="1"/>
              <a:t>бойынша</a:t>
            </a:r>
            <a:r>
              <a:rPr lang="ru-RU" dirty="0"/>
              <a:t> </a:t>
            </a:r>
            <a:r>
              <a:rPr lang="ru-RU" dirty="0" err="1"/>
              <a:t>орындалған</a:t>
            </a:r>
            <a:r>
              <a:rPr lang="ru-RU" dirty="0"/>
              <a:t> </a:t>
            </a:r>
            <a:r>
              <a:rPr lang="ru-RU" dirty="0" err="1"/>
              <a:t>синхрондаудан</a:t>
            </a:r>
            <a:r>
              <a:rPr lang="ru-RU" dirty="0"/>
              <a:t> </a:t>
            </a:r>
            <a:r>
              <a:rPr lang="ru-RU" dirty="0" err="1"/>
              <a:t>қорғаудан</a:t>
            </a:r>
            <a:r>
              <a:rPr lang="ru-RU" dirty="0"/>
              <a:t> </a:t>
            </a:r>
            <a:r>
              <a:rPr lang="ru-RU" dirty="0" err="1"/>
              <a:t>және</a:t>
            </a:r>
            <a:r>
              <a:rPr lang="ru-RU" dirty="0"/>
              <a:t> </a:t>
            </a:r>
            <a:r>
              <a:rPr lang="ru-RU" dirty="0" smtClean="0"/>
              <a:t>12(Г4</a:t>
            </a:r>
            <a:r>
              <a:rPr lang="ru-RU" dirty="0"/>
              <a:t>) </a:t>
            </a:r>
            <a:r>
              <a:rPr lang="ru-RU" dirty="0" err="1"/>
              <a:t>инверторда</a:t>
            </a:r>
            <a:r>
              <a:rPr lang="ru-RU" dirty="0"/>
              <a:t> </a:t>
            </a:r>
            <a:r>
              <a:rPr lang="ru-RU" dirty="0" err="1"/>
              <a:t>және</a:t>
            </a:r>
            <a:r>
              <a:rPr lang="ru-RU" dirty="0"/>
              <a:t> </a:t>
            </a:r>
            <a:r>
              <a:rPr lang="ru-RU" dirty="0" err="1"/>
              <a:t>оған</a:t>
            </a:r>
            <a:r>
              <a:rPr lang="ru-RU" dirty="0"/>
              <a:t> </a:t>
            </a:r>
            <a:r>
              <a:rPr lang="ru-RU" dirty="0" err="1"/>
              <a:t>қосылған</a:t>
            </a:r>
            <a:r>
              <a:rPr lang="ru-RU" dirty="0"/>
              <a:t> </a:t>
            </a:r>
            <a:r>
              <a:rPr lang="kk-KZ" dirty="0" smtClean="0"/>
              <a:t>Н</a:t>
            </a:r>
            <a:r>
              <a:rPr lang="en-US" dirty="0" smtClean="0"/>
              <a:t>L </a:t>
            </a:r>
            <a:r>
              <a:rPr lang="ru-RU" dirty="0"/>
              <a:t>сигнал </a:t>
            </a:r>
            <a:r>
              <a:rPr lang="ru-RU" dirty="0" err="1"/>
              <a:t>шамында</a:t>
            </a:r>
            <a:r>
              <a:rPr lang="ru-RU" dirty="0"/>
              <a:t> </a:t>
            </a:r>
            <a:r>
              <a:rPr lang="ru-RU" dirty="0" err="1"/>
              <a:t>орындалған</a:t>
            </a:r>
            <a:r>
              <a:rPr lang="ru-RU" dirty="0"/>
              <a:t> </a:t>
            </a:r>
            <a:r>
              <a:rPr lang="ru-RU" dirty="0" smtClean="0"/>
              <a:t>«ТС </a:t>
            </a:r>
            <a:r>
              <a:rPr lang="ru-RU" dirty="0" err="1"/>
              <a:t>істен</a:t>
            </a:r>
            <a:r>
              <a:rPr lang="ru-RU" dirty="0"/>
              <a:t> </a:t>
            </a:r>
            <a:r>
              <a:rPr lang="ru-RU" dirty="0" err="1"/>
              <a:t>шығуы</a:t>
            </a:r>
            <a:r>
              <a:rPr lang="ru-RU" dirty="0"/>
              <a:t>" </a:t>
            </a:r>
            <a:r>
              <a:rPr lang="ru-RU" dirty="0" err="1" smtClean="0"/>
              <a:t>жарық</a:t>
            </a:r>
            <a:r>
              <a:rPr lang="ru-RU" dirty="0" smtClean="0"/>
              <a:t> </a:t>
            </a:r>
            <a:r>
              <a:rPr lang="ru-RU" dirty="0" err="1"/>
              <a:t>сигнализациясының</a:t>
            </a:r>
            <a:r>
              <a:rPr lang="ru-RU" dirty="0"/>
              <a:t> </a:t>
            </a:r>
            <a:r>
              <a:rPr lang="ru-RU" dirty="0" err="1"/>
              <a:t>схемасынан</a:t>
            </a:r>
            <a:r>
              <a:rPr lang="ru-RU" dirty="0"/>
              <a:t> </a:t>
            </a:r>
            <a:r>
              <a:rPr lang="ru-RU" dirty="0" err="1" smtClean="0"/>
              <a:t>тұрады</a:t>
            </a:r>
            <a:r>
              <a:rPr lang="ru-RU" dirty="0" smtClean="0"/>
              <a:t>.</a:t>
            </a:r>
          </a:p>
          <a:p>
            <a:r>
              <a:rPr lang="ru-RU" dirty="0" err="1"/>
              <a:t>Синхрондаудан</a:t>
            </a:r>
            <a:r>
              <a:rPr lang="ru-RU" dirty="0"/>
              <a:t> </a:t>
            </a:r>
            <a:r>
              <a:rPr lang="ru-RU" dirty="0" err="1"/>
              <a:t>қорғау</a:t>
            </a:r>
            <a:r>
              <a:rPr lang="ru-RU" dirty="0"/>
              <a:t> </a:t>
            </a:r>
            <a:r>
              <a:rPr lang="ru-RU" dirty="0" err="1" smtClean="0"/>
              <a:t>таратушының</a:t>
            </a:r>
            <a:r>
              <a:rPr lang="ru-RU" dirty="0" smtClean="0"/>
              <a:t> 63-ші </a:t>
            </a:r>
            <a:r>
              <a:rPr lang="ru-RU" dirty="0" err="1"/>
              <a:t>позициясында</a:t>
            </a:r>
            <a:r>
              <a:rPr lang="ru-RU" dirty="0"/>
              <a:t> </a:t>
            </a:r>
            <a:r>
              <a:rPr lang="ru-RU" dirty="0" err="1"/>
              <a:t>жұмыс</a:t>
            </a:r>
            <a:r>
              <a:rPr lang="ru-RU" dirty="0"/>
              <a:t> </a:t>
            </a:r>
            <a:r>
              <a:rPr lang="ru-RU" dirty="0" err="1"/>
              <a:t>істейді</a:t>
            </a:r>
            <a:r>
              <a:rPr lang="ru-RU" dirty="0"/>
              <a:t>. </a:t>
            </a:r>
            <a:r>
              <a:rPr lang="en-US" dirty="0" smtClean="0"/>
              <a:t>T</a:t>
            </a:r>
            <a:r>
              <a:rPr lang="kk-KZ" dirty="0" smtClean="0"/>
              <a:t>ЗД</a:t>
            </a:r>
            <a:r>
              <a:rPr lang="en-US" dirty="0" smtClean="0"/>
              <a:t> </a:t>
            </a:r>
            <a:r>
              <a:rPr lang="ru-RU" dirty="0" err="1"/>
              <a:t>триггерінен</a:t>
            </a:r>
            <a:r>
              <a:rPr lang="ru-RU" dirty="0"/>
              <a:t> </a:t>
            </a:r>
            <a:r>
              <a:rPr lang="ru-RU" dirty="0" err="1"/>
              <a:t>оның</a:t>
            </a:r>
            <a:r>
              <a:rPr lang="ru-RU" dirty="0"/>
              <a:t> </a:t>
            </a:r>
            <a:r>
              <a:rPr lang="ru-RU" dirty="0" err="1"/>
              <a:t>шығуынан</a:t>
            </a:r>
            <a:r>
              <a:rPr lang="ru-RU" dirty="0"/>
              <a:t> </a:t>
            </a:r>
            <a:r>
              <a:rPr lang="ru-RU" dirty="0" err="1"/>
              <a:t>бастап</a:t>
            </a:r>
            <a:r>
              <a:rPr lang="ru-RU" dirty="0"/>
              <a:t> Г2 1-күйге </a:t>
            </a:r>
            <a:r>
              <a:rPr lang="ru-RU" dirty="0" err="1"/>
              <a:t>ауысқан</a:t>
            </a:r>
            <a:r>
              <a:rPr lang="ru-RU" dirty="0"/>
              <a:t> </a:t>
            </a:r>
            <a:r>
              <a:rPr lang="ru-RU" dirty="0" err="1"/>
              <a:t>кезде</a:t>
            </a:r>
            <a:r>
              <a:rPr lang="ru-RU" dirty="0"/>
              <a:t> </a:t>
            </a:r>
            <a:r>
              <a:rPr lang="kk-KZ" dirty="0" smtClean="0"/>
              <a:t>Ф</a:t>
            </a:r>
            <a:r>
              <a:rPr lang="en-US" dirty="0" smtClean="0"/>
              <a:t>4 </a:t>
            </a:r>
            <a:r>
              <a:rPr lang="ru-RU" dirty="0" err="1"/>
              <a:t>схемасына</a:t>
            </a:r>
            <a:r>
              <a:rPr lang="ru-RU" dirty="0"/>
              <a:t> потенциал-</a:t>
            </a:r>
            <a:r>
              <a:rPr lang="en-US" dirty="0" smtClean="0"/>
              <a:t>E</a:t>
            </a:r>
            <a:r>
              <a:rPr lang="kk-KZ" dirty="0" smtClean="0"/>
              <a:t>к</a:t>
            </a:r>
            <a:r>
              <a:rPr lang="en-US" dirty="0" smtClean="0"/>
              <a:t> </a:t>
            </a:r>
            <a:r>
              <a:rPr lang="ru-RU" dirty="0" err="1"/>
              <a:t>беріледі</a:t>
            </a:r>
            <a:r>
              <a:rPr lang="ru-RU" dirty="0"/>
              <a:t>. С1 конденсаторы </a:t>
            </a:r>
            <a:r>
              <a:rPr lang="ru-RU" dirty="0" smtClean="0"/>
              <a:t>+</a:t>
            </a:r>
            <a:r>
              <a:rPr lang="en-US" dirty="0" smtClean="0"/>
              <a:t>E</a:t>
            </a:r>
            <a:r>
              <a:rPr lang="kk-KZ" dirty="0" smtClean="0"/>
              <a:t>к</a:t>
            </a:r>
            <a:r>
              <a:rPr lang="en-US" dirty="0" smtClean="0"/>
              <a:t>-Vd2-C1-R3-T</a:t>
            </a:r>
            <a:r>
              <a:rPr lang="kk-KZ" dirty="0" smtClean="0"/>
              <a:t>ЗД</a:t>
            </a:r>
            <a:r>
              <a:rPr lang="en-US" dirty="0" smtClean="0"/>
              <a:t>(</a:t>
            </a:r>
            <a:r>
              <a:rPr lang="kk-KZ" dirty="0" smtClean="0"/>
              <a:t>Г</a:t>
            </a:r>
            <a:r>
              <a:rPr lang="en-US" dirty="0" smtClean="0"/>
              <a:t>2)</a:t>
            </a:r>
            <a:r>
              <a:rPr lang="ru-RU" dirty="0" err="1" smtClean="0"/>
              <a:t>тізбек</a:t>
            </a:r>
            <a:r>
              <a:rPr lang="ru-RU" dirty="0" smtClean="0"/>
              <a:t> </a:t>
            </a:r>
            <a:r>
              <a:rPr lang="ru-RU" dirty="0" err="1"/>
              <a:t>бойынша</a:t>
            </a:r>
            <a:r>
              <a:rPr lang="ru-RU" dirty="0"/>
              <a:t> </a:t>
            </a:r>
            <a:r>
              <a:rPr lang="ru-RU" dirty="0" err="1" smtClean="0"/>
              <a:t>зарядталады</a:t>
            </a:r>
            <a:r>
              <a:rPr lang="en-US" dirty="0" smtClean="0"/>
              <a:t>. </a:t>
            </a:r>
            <a:r>
              <a:rPr lang="ru-RU" dirty="0" err="1" smtClean="0"/>
              <a:t>Импульстегі</a:t>
            </a:r>
            <a:r>
              <a:rPr lang="ru-RU" dirty="0" smtClean="0"/>
              <a:t> </a:t>
            </a:r>
            <a:r>
              <a:rPr lang="kk-KZ" dirty="0" smtClean="0"/>
              <a:t>ЛТ</a:t>
            </a:r>
            <a:r>
              <a:rPr lang="en-US" dirty="0" smtClean="0"/>
              <a:t>(</a:t>
            </a:r>
            <a:r>
              <a:rPr lang="kk-KZ" dirty="0" smtClean="0"/>
              <a:t>Г</a:t>
            </a:r>
            <a:r>
              <a:rPr lang="en-US" dirty="0" smtClean="0"/>
              <a:t>4</a:t>
            </a:r>
            <a:r>
              <a:rPr lang="en-US" dirty="0"/>
              <a:t>) </a:t>
            </a:r>
            <a:r>
              <a:rPr lang="ru-RU" dirty="0" err="1"/>
              <a:t>сызықтық</a:t>
            </a:r>
            <a:r>
              <a:rPr lang="ru-RU" dirty="0"/>
              <a:t> </a:t>
            </a:r>
            <a:r>
              <a:rPr lang="ru-RU" dirty="0" err="1"/>
              <a:t>триггері</a:t>
            </a:r>
            <a:r>
              <a:rPr lang="ru-RU" dirty="0"/>
              <a:t> диод </a:t>
            </a:r>
            <a:r>
              <a:rPr lang="ru-RU" dirty="0" err="1"/>
              <a:t>тізбегіне</a:t>
            </a:r>
            <a:r>
              <a:rPr lang="ru-RU" dirty="0"/>
              <a:t> </a:t>
            </a:r>
            <a:r>
              <a:rPr lang="ru-RU" dirty="0" err="1"/>
              <a:t>теріс</a:t>
            </a:r>
            <a:r>
              <a:rPr lang="ru-RU" dirty="0"/>
              <a:t> </a:t>
            </a:r>
            <a:r>
              <a:rPr lang="ru-RU" dirty="0" err="1"/>
              <a:t>потенциалды</a:t>
            </a:r>
            <a:r>
              <a:rPr lang="ru-RU" dirty="0"/>
              <a:t> </a:t>
            </a:r>
            <a:r>
              <a:rPr lang="ru-RU" dirty="0" smtClean="0"/>
              <a:t>(-И) </a:t>
            </a:r>
            <a:r>
              <a:rPr lang="ru-RU" dirty="0" err="1"/>
              <a:t>береді</a:t>
            </a:r>
            <a:r>
              <a:rPr lang="ru-RU" dirty="0" smtClean="0"/>
              <a:t>. </a:t>
            </a:r>
            <a:r>
              <a:rPr lang="ru-RU" dirty="0" err="1"/>
              <a:t>Импульстік</a:t>
            </a:r>
            <a:r>
              <a:rPr lang="ru-RU" dirty="0"/>
              <a:t> </a:t>
            </a:r>
            <a:r>
              <a:rPr lang="ru-RU" dirty="0" err="1"/>
              <a:t>бұрмаланулар</a:t>
            </a:r>
            <a:r>
              <a:rPr lang="ru-RU" dirty="0"/>
              <a:t> мен </a:t>
            </a:r>
            <a:r>
              <a:rPr lang="ru-RU" dirty="0" err="1"/>
              <a:t>кідірістерден</a:t>
            </a:r>
            <a:r>
              <a:rPr lang="ru-RU" dirty="0"/>
              <a:t> </a:t>
            </a:r>
            <a:r>
              <a:rPr lang="ru-RU" dirty="0" err="1" smtClean="0"/>
              <a:t>қорғау</a:t>
            </a:r>
            <a:r>
              <a:rPr lang="ru-RU" dirty="0" smtClean="0"/>
              <a:t> </a:t>
            </a:r>
            <a:r>
              <a:rPr lang="ru-RU" dirty="0" err="1" smtClean="0"/>
              <a:t>тактілік</a:t>
            </a:r>
            <a:r>
              <a:rPr lang="ru-RU" dirty="0" smtClean="0"/>
              <a:t> </a:t>
            </a:r>
            <a:r>
              <a:rPr lang="ru-RU" dirty="0" err="1" smtClean="0"/>
              <a:t>сериясының</a:t>
            </a:r>
            <a:r>
              <a:rPr lang="ru-RU" dirty="0" smtClean="0"/>
              <a:t> </a:t>
            </a:r>
            <a:r>
              <a:rPr lang="ru-RU" dirty="0" err="1"/>
              <a:t>ортасында</a:t>
            </a:r>
            <a:r>
              <a:rPr lang="ru-RU" dirty="0"/>
              <a:t> </a:t>
            </a:r>
            <a:r>
              <a:rPr lang="ru-RU" dirty="0" err="1"/>
              <a:t>іске</a:t>
            </a:r>
            <a:r>
              <a:rPr lang="ru-RU" dirty="0"/>
              <a:t> </a:t>
            </a:r>
            <a:r>
              <a:rPr lang="ru-RU" dirty="0" err="1"/>
              <a:t>қосылады</a:t>
            </a:r>
            <a:r>
              <a:rPr lang="ru-RU" dirty="0"/>
              <a:t>, </a:t>
            </a:r>
            <a:r>
              <a:rPr lang="ru-RU" dirty="0" err="1"/>
              <a:t>егер</a:t>
            </a:r>
            <a:r>
              <a:rPr lang="ru-RU" dirty="0"/>
              <a:t> импульс(</a:t>
            </a:r>
            <a:r>
              <a:rPr lang="ru-RU" dirty="0" err="1"/>
              <a:t>кідіріс</a:t>
            </a:r>
            <a:r>
              <a:rPr lang="ru-RU" dirty="0"/>
              <a:t>) </a:t>
            </a:r>
            <a:r>
              <a:rPr lang="ru-RU" dirty="0" err="1"/>
              <a:t>ұзыннан</a:t>
            </a:r>
            <a:r>
              <a:rPr lang="ru-RU" dirty="0"/>
              <a:t> </a:t>
            </a:r>
            <a:r>
              <a:rPr lang="ru-RU" dirty="0" err="1"/>
              <a:t>ұзағырақ</a:t>
            </a:r>
            <a:r>
              <a:rPr lang="ru-RU" dirty="0"/>
              <a:t> </a:t>
            </a:r>
            <a:r>
              <a:rPr lang="ru-RU" dirty="0" err="1"/>
              <a:t>болса</a:t>
            </a:r>
            <a:r>
              <a:rPr lang="ru-RU" dirty="0"/>
              <a:t>, </a:t>
            </a:r>
            <a:r>
              <a:rPr lang="ru-RU" dirty="0" err="1"/>
              <a:t>яғни</a:t>
            </a:r>
            <a:r>
              <a:rPr lang="ru-RU" dirty="0"/>
              <a:t> </a:t>
            </a:r>
            <a:r>
              <a:rPr lang="ru-RU" dirty="0" err="1"/>
              <a:t>ол</a:t>
            </a:r>
            <a:r>
              <a:rPr lang="ru-RU" dirty="0"/>
              <a:t> </a:t>
            </a:r>
            <a:r>
              <a:rPr lang="ru-RU" dirty="0" err="1"/>
              <a:t>өте</a:t>
            </a:r>
            <a:r>
              <a:rPr lang="ru-RU" dirty="0"/>
              <a:t> </a:t>
            </a:r>
            <a:r>
              <a:rPr lang="ru-RU" dirty="0" err="1"/>
              <a:t>ұзын</a:t>
            </a:r>
            <a:r>
              <a:rPr lang="ru-RU" dirty="0"/>
              <a:t> </a:t>
            </a:r>
            <a:r>
              <a:rPr lang="ru-RU" dirty="0" err="1"/>
              <a:t>деп</a:t>
            </a:r>
            <a:r>
              <a:rPr lang="ru-RU" dirty="0"/>
              <a:t> </a:t>
            </a:r>
            <a:r>
              <a:rPr lang="ru-RU" dirty="0" err="1"/>
              <a:t>қабылданады</a:t>
            </a:r>
            <a:r>
              <a:rPr lang="ru-RU" dirty="0"/>
              <a:t>. </a:t>
            </a:r>
            <a:r>
              <a:rPr lang="ru-RU" dirty="0" err="1"/>
              <a:t>Уақыт</a:t>
            </a:r>
            <a:r>
              <a:rPr lang="ru-RU" dirty="0"/>
              <a:t> </a:t>
            </a:r>
            <a:r>
              <a:rPr lang="ru-RU" dirty="0" err="1"/>
              <a:t>датчигі</a:t>
            </a:r>
            <a:r>
              <a:rPr lang="ru-RU" dirty="0"/>
              <a:t> 7-ші </a:t>
            </a:r>
            <a:r>
              <a:rPr lang="ru-RU" dirty="0" err="1"/>
              <a:t>позицияға</a:t>
            </a:r>
            <a:r>
              <a:rPr lang="ru-RU" dirty="0"/>
              <a:t> </a:t>
            </a:r>
            <a:r>
              <a:rPr lang="ru-RU" dirty="0" err="1"/>
              <a:t>жетеді</a:t>
            </a:r>
            <a:r>
              <a:rPr lang="ru-RU" dirty="0"/>
              <a:t> </a:t>
            </a:r>
            <a:r>
              <a:rPr lang="ru-RU" dirty="0" err="1"/>
              <a:t>және</a:t>
            </a:r>
            <a:r>
              <a:rPr lang="ru-RU" dirty="0"/>
              <a:t> </a:t>
            </a:r>
            <a:r>
              <a:rPr lang="ru-RU" dirty="0" err="1"/>
              <a:t>оның</a:t>
            </a:r>
            <a:r>
              <a:rPr lang="ru-RU" dirty="0"/>
              <a:t> 14(Г1) </a:t>
            </a:r>
            <a:r>
              <a:rPr lang="ru-RU" dirty="0" err="1"/>
              <a:t>диодтық</a:t>
            </a:r>
            <a:r>
              <a:rPr lang="ru-RU" dirty="0"/>
              <a:t> </a:t>
            </a:r>
            <a:r>
              <a:rPr lang="ru-RU" dirty="0" err="1"/>
              <a:t>тізбектерге</a:t>
            </a:r>
            <a:r>
              <a:rPr lang="ru-RU" dirty="0"/>
              <a:t> </a:t>
            </a:r>
            <a:r>
              <a:rPr lang="ru-RU" dirty="0" err="1"/>
              <a:t>шығуынан</a:t>
            </a:r>
            <a:r>
              <a:rPr lang="ru-RU" dirty="0"/>
              <a:t> </a:t>
            </a:r>
            <a:r>
              <a:rPr lang="ru-RU" dirty="0" err="1"/>
              <a:t>теріс</a:t>
            </a:r>
            <a:r>
              <a:rPr lang="ru-RU" dirty="0"/>
              <a:t> </a:t>
            </a:r>
            <a:r>
              <a:rPr lang="ru-RU" dirty="0" err="1"/>
              <a:t>потенциалдар</a:t>
            </a:r>
            <a:r>
              <a:rPr lang="ru-RU" dirty="0"/>
              <a:t> </a:t>
            </a:r>
            <a:r>
              <a:rPr lang="ru-RU" dirty="0" err="1"/>
              <a:t>түседі</a:t>
            </a:r>
            <a:r>
              <a:rPr lang="ru-RU" dirty="0"/>
              <a:t>, Г1 </a:t>
            </a:r>
            <a:r>
              <a:rPr lang="ru-RU" dirty="0" err="1"/>
              <a:t>шығысынан</a:t>
            </a:r>
            <a:r>
              <a:rPr lang="ru-RU" dirty="0"/>
              <a:t> </a:t>
            </a:r>
            <a:r>
              <a:rPr lang="ru-RU" dirty="0" smtClean="0"/>
              <a:t>С </a:t>
            </a:r>
            <a:r>
              <a:rPr lang="ru-RU" dirty="0" err="1"/>
              <a:t>конденсаторының</a:t>
            </a:r>
            <a:r>
              <a:rPr lang="ru-RU" dirty="0"/>
              <a:t> </a:t>
            </a:r>
            <a:r>
              <a:rPr lang="ru-RU" dirty="0" err="1"/>
              <a:t>зарядын</a:t>
            </a:r>
            <a:r>
              <a:rPr lang="ru-RU" dirty="0"/>
              <a:t> </a:t>
            </a:r>
            <a:r>
              <a:rPr lang="ru-RU" dirty="0" err="1"/>
              <a:t>шешетін</a:t>
            </a:r>
            <a:r>
              <a:rPr lang="ru-RU" dirty="0"/>
              <a:t> </a:t>
            </a:r>
            <a:r>
              <a:rPr lang="ru-RU" dirty="0" err="1"/>
              <a:t>теріс</a:t>
            </a:r>
            <a:r>
              <a:rPr lang="ru-RU" dirty="0"/>
              <a:t> потенциал да </a:t>
            </a:r>
            <a:r>
              <a:rPr lang="kk-KZ" dirty="0" smtClean="0"/>
              <a:t>ТЗД</a:t>
            </a:r>
            <a:r>
              <a:rPr lang="en-US" dirty="0" smtClean="0"/>
              <a:t> </a:t>
            </a:r>
            <a:r>
              <a:rPr lang="ru-RU" dirty="0" err="1"/>
              <a:t>триггерінен</a:t>
            </a:r>
            <a:r>
              <a:rPr lang="ru-RU" dirty="0"/>
              <a:t> </a:t>
            </a:r>
            <a:r>
              <a:rPr lang="ru-RU" dirty="0" err="1"/>
              <a:t>түседі</a:t>
            </a:r>
            <a:r>
              <a:rPr lang="ru-RU" dirty="0" smtClean="0"/>
              <a:t>. </a:t>
            </a:r>
            <a:r>
              <a:rPr lang="ru-RU" dirty="0" err="1" smtClean="0"/>
              <a:t>Уақыт</a:t>
            </a:r>
            <a:r>
              <a:rPr lang="ru-RU" dirty="0" smtClean="0"/>
              <a:t> </a:t>
            </a:r>
            <a:r>
              <a:rPr lang="ru-RU" dirty="0" err="1"/>
              <a:t>датчигін</a:t>
            </a:r>
            <a:r>
              <a:rPr lang="ru-RU" dirty="0"/>
              <a:t> </a:t>
            </a:r>
            <a:r>
              <a:rPr lang="kk-KZ" dirty="0" smtClean="0"/>
              <a:t>ТЗП </a:t>
            </a:r>
            <a:r>
              <a:rPr lang="ru-RU" dirty="0" err="1" smtClean="0"/>
              <a:t>триггерінің</a:t>
            </a:r>
            <a:r>
              <a:rPr lang="ru-RU" dirty="0" smtClean="0"/>
              <a:t> </a:t>
            </a:r>
            <a:r>
              <a:rPr lang="ru-RU" dirty="0"/>
              <a:t>15 </a:t>
            </a:r>
            <a:r>
              <a:rPr lang="ru-RU" dirty="0" err="1"/>
              <a:t>кірісіне</a:t>
            </a:r>
            <a:r>
              <a:rPr lang="ru-RU" dirty="0"/>
              <a:t> </a:t>
            </a:r>
            <a:r>
              <a:rPr lang="ru-RU" dirty="0" err="1"/>
              <a:t>басқа</a:t>
            </a:r>
            <a:r>
              <a:rPr lang="ru-RU" dirty="0"/>
              <a:t> </a:t>
            </a:r>
            <a:r>
              <a:rPr lang="ru-RU" dirty="0" err="1"/>
              <a:t>позицияға</a:t>
            </a:r>
            <a:r>
              <a:rPr lang="ru-RU" dirty="0"/>
              <a:t> </a:t>
            </a:r>
            <a:r>
              <a:rPr lang="ru-RU" dirty="0" err="1"/>
              <a:t>ауыстырған</a:t>
            </a:r>
            <a:r>
              <a:rPr lang="ru-RU" dirty="0"/>
              <a:t> </a:t>
            </a:r>
            <a:r>
              <a:rPr lang="ru-RU" dirty="0" err="1"/>
              <a:t>кезде</a:t>
            </a:r>
            <a:r>
              <a:rPr lang="ru-RU" dirty="0"/>
              <a:t> </a:t>
            </a:r>
            <a:r>
              <a:rPr lang="ru-RU" dirty="0" err="1"/>
              <a:t>нөлдік</a:t>
            </a:r>
            <a:r>
              <a:rPr lang="ru-RU" dirty="0"/>
              <a:t> потенциал </a:t>
            </a:r>
            <a:r>
              <a:rPr lang="ru-RU" dirty="0" err="1"/>
              <a:t>келеді</a:t>
            </a:r>
            <a:r>
              <a:rPr lang="ru-RU" dirty="0"/>
              <a:t>. С конденсаторы </a:t>
            </a:r>
            <a:r>
              <a:rPr lang="ru-RU" dirty="0" err="1"/>
              <a:t>ашық</a:t>
            </a:r>
            <a:r>
              <a:rPr lang="ru-RU" dirty="0"/>
              <a:t> </a:t>
            </a:r>
            <a:r>
              <a:rPr lang="ru-RU" dirty="0" err="1"/>
              <a:t>транзистордың</a:t>
            </a:r>
            <a:r>
              <a:rPr lang="ru-RU" dirty="0"/>
              <a:t> </a:t>
            </a:r>
            <a:r>
              <a:rPr lang="ru-RU" dirty="0" err="1"/>
              <a:t>негізіне</a:t>
            </a:r>
            <a:r>
              <a:rPr lang="ru-RU" dirty="0"/>
              <a:t> </a:t>
            </a:r>
            <a:r>
              <a:rPr lang="ru-RU" dirty="0" err="1"/>
              <a:t>разрядталады</a:t>
            </a:r>
            <a:r>
              <a:rPr lang="ru-RU" dirty="0"/>
              <a:t> </a:t>
            </a:r>
            <a:r>
              <a:rPr lang="ru-RU" dirty="0" err="1"/>
              <a:t>және</a:t>
            </a:r>
            <a:r>
              <a:rPr lang="ru-RU" dirty="0"/>
              <a:t> </a:t>
            </a:r>
            <a:r>
              <a:rPr lang="kk-KZ" dirty="0" smtClean="0"/>
              <a:t>ТЗП</a:t>
            </a:r>
            <a:r>
              <a:rPr lang="en-US" dirty="0" smtClean="0"/>
              <a:t> </a:t>
            </a:r>
            <a:r>
              <a:rPr lang="ru-RU" dirty="0" err="1"/>
              <a:t>триггері</a:t>
            </a:r>
            <a:r>
              <a:rPr lang="ru-RU" dirty="0"/>
              <a:t> 1 </a:t>
            </a:r>
            <a:r>
              <a:rPr lang="ru-RU" dirty="0" err="1"/>
              <a:t>күйіне</a:t>
            </a:r>
            <a:r>
              <a:rPr lang="ru-RU" dirty="0"/>
              <a:t> </a:t>
            </a:r>
            <a:r>
              <a:rPr lang="ru-RU" dirty="0" err="1"/>
              <a:t>өтеді</a:t>
            </a:r>
            <a:r>
              <a:rPr lang="ru-RU" dirty="0"/>
              <a:t>. </a:t>
            </a:r>
            <a:r>
              <a:rPr lang="kk-KZ" dirty="0" smtClean="0"/>
              <a:t>ТЗП</a:t>
            </a:r>
            <a:r>
              <a:rPr lang="en-US" dirty="0" smtClean="0"/>
              <a:t> </a:t>
            </a:r>
            <a:r>
              <a:rPr lang="ru-RU" dirty="0" err="1"/>
              <a:t>триггерінің</a:t>
            </a:r>
            <a:r>
              <a:rPr lang="ru-RU" dirty="0"/>
              <a:t> </a:t>
            </a:r>
            <a:r>
              <a:rPr lang="kk-KZ" dirty="0" smtClean="0"/>
              <a:t>Г</a:t>
            </a:r>
            <a:r>
              <a:rPr lang="en-US" dirty="0" smtClean="0"/>
              <a:t>5 </a:t>
            </a:r>
            <a:r>
              <a:rPr lang="ru-RU" dirty="0" err="1"/>
              <a:t>шығысынан</a:t>
            </a:r>
            <a:r>
              <a:rPr lang="ru-RU" dirty="0"/>
              <a:t> 12 </a:t>
            </a:r>
            <a:r>
              <a:rPr lang="ru-RU" dirty="0" smtClean="0"/>
              <a:t>(</a:t>
            </a:r>
            <a:r>
              <a:rPr lang="kk-KZ" dirty="0" smtClean="0"/>
              <a:t>Г</a:t>
            </a:r>
            <a:r>
              <a:rPr lang="en-US" dirty="0" smtClean="0"/>
              <a:t>4</a:t>
            </a:r>
            <a:r>
              <a:rPr lang="en-US" dirty="0"/>
              <a:t>) </a:t>
            </a:r>
            <a:r>
              <a:rPr lang="ru-RU" dirty="0" err="1"/>
              <a:t>инвертордың</a:t>
            </a:r>
            <a:r>
              <a:rPr lang="ru-RU" dirty="0"/>
              <a:t> 2 </a:t>
            </a:r>
            <a:r>
              <a:rPr lang="ru-RU" dirty="0" err="1"/>
              <a:t>кірісіне</a:t>
            </a:r>
            <a:r>
              <a:rPr lang="ru-RU" dirty="0"/>
              <a:t> </a:t>
            </a:r>
            <a:r>
              <a:rPr lang="ru-RU" dirty="0" err="1"/>
              <a:t>инвертордың</a:t>
            </a:r>
            <a:r>
              <a:rPr lang="ru-RU" dirty="0"/>
              <a:t> </a:t>
            </a:r>
            <a:r>
              <a:rPr lang="ru-RU" dirty="0" err="1"/>
              <a:t>ашылуына</a:t>
            </a:r>
            <a:r>
              <a:rPr lang="ru-RU" dirty="0"/>
              <a:t> </a:t>
            </a:r>
            <a:r>
              <a:rPr lang="ru-RU" dirty="0" err="1"/>
              <a:t>мүмкіндік</a:t>
            </a:r>
            <a:r>
              <a:rPr lang="ru-RU" dirty="0"/>
              <a:t> </a:t>
            </a:r>
            <a:r>
              <a:rPr lang="ru-RU" dirty="0" err="1"/>
              <a:t>беретін</a:t>
            </a:r>
            <a:r>
              <a:rPr lang="ru-RU" dirty="0"/>
              <a:t> </a:t>
            </a:r>
            <a:r>
              <a:rPr lang="ru-RU" dirty="0" smtClean="0"/>
              <a:t>-</a:t>
            </a:r>
            <a:r>
              <a:rPr lang="en-US" dirty="0" smtClean="0"/>
              <a:t>E</a:t>
            </a:r>
            <a:r>
              <a:rPr lang="kk-KZ" dirty="0" smtClean="0"/>
              <a:t>к</a:t>
            </a:r>
            <a:r>
              <a:rPr lang="en-US" dirty="0" smtClean="0"/>
              <a:t> </a:t>
            </a:r>
            <a:r>
              <a:rPr lang="ru-RU" dirty="0"/>
              <a:t>потенциалы </a:t>
            </a:r>
            <a:r>
              <a:rPr lang="ru-RU" dirty="0" err="1"/>
              <a:t>беріледі</a:t>
            </a:r>
            <a:r>
              <a:rPr lang="ru-RU" dirty="0"/>
              <a:t>. </a:t>
            </a:r>
            <a:r>
              <a:rPr lang="ru-RU" dirty="0" err="1"/>
              <a:t>Инверторды</a:t>
            </a:r>
            <a:r>
              <a:rPr lang="ru-RU" dirty="0"/>
              <a:t> </a:t>
            </a:r>
            <a:r>
              <a:rPr lang="ru-RU" dirty="0" err="1"/>
              <a:t>ауыстыру</a:t>
            </a:r>
            <a:r>
              <a:rPr lang="ru-RU" dirty="0"/>
              <a:t> </a:t>
            </a:r>
            <a:r>
              <a:rPr lang="ru-RU" dirty="0" err="1"/>
              <a:t>нәтижесінде</a:t>
            </a:r>
            <a:r>
              <a:rPr lang="ru-RU" dirty="0"/>
              <a:t> </a:t>
            </a:r>
            <a:r>
              <a:rPr lang="ru-RU" dirty="0" smtClean="0"/>
              <a:t>"</a:t>
            </a:r>
            <a:r>
              <a:rPr lang="ru-RU" dirty="0"/>
              <a:t> «ТС </a:t>
            </a:r>
            <a:r>
              <a:rPr lang="ru-RU" dirty="0" err="1"/>
              <a:t>істен</a:t>
            </a:r>
            <a:r>
              <a:rPr lang="ru-RU" dirty="0"/>
              <a:t> </a:t>
            </a:r>
            <a:r>
              <a:rPr lang="ru-RU" dirty="0" err="1"/>
              <a:t>шығуы</a:t>
            </a:r>
            <a:r>
              <a:rPr lang="ru-RU" dirty="0"/>
              <a:t>" </a:t>
            </a:r>
            <a:r>
              <a:rPr lang="ru-RU" dirty="0" err="1" smtClean="0"/>
              <a:t>шамы</a:t>
            </a:r>
            <a:r>
              <a:rPr lang="ru-RU" dirty="0" smtClean="0"/>
              <a:t> </a:t>
            </a:r>
            <a:r>
              <a:rPr lang="ru-RU" dirty="0" err="1"/>
              <a:t>жанады</a:t>
            </a:r>
            <a:r>
              <a:rPr lang="ru-RU" dirty="0"/>
              <a:t>.</a:t>
            </a:r>
            <a:endParaRPr lang="ru-RU" dirty="0" smtClean="0"/>
          </a:p>
          <a:p>
            <a:endParaRPr lang="ru-RU" dirty="0"/>
          </a:p>
        </p:txBody>
      </p:sp>
    </p:spTree>
    <p:extLst>
      <p:ext uri="{BB962C8B-B14F-4D97-AF65-F5344CB8AC3E}">
        <p14:creationId xmlns:p14="http://schemas.microsoft.com/office/powerpoint/2010/main" val="675708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7650" name="Picture 2"/>
          <p:cNvPicPr>
            <a:picLocks noChangeAspect="1" noChangeArrowheads="1"/>
          </p:cNvPicPr>
          <p:nvPr/>
        </p:nvPicPr>
        <p:blipFill>
          <a:blip r:embed="rId2"/>
          <a:srcRect/>
          <a:stretch>
            <a:fillRect/>
          </a:stretch>
        </p:blipFill>
        <p:spPr bwMode="auto">
          <a:xfrm>
            <a:off x="428596" y="928670"/>
            <a:ext cx="7788319" cy="564360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91264" cy="6267096"/>
          </a:xfrm>
        </p:spPr>
        <p:txBody>
          <a:bodyPr>
            <a:normAutofit fontScale="85000" lnSpcReduction="10000"/>
          </a:bodyPr>
          <a:lstStyle/>
          <a:p>
            <a:r>
              <a:rPr lang="ru-RU" dirty="0" err="1" smtClean="0"/>
              <a:t>Қабылдау</a:t>
            </a:r>
            <a:r>
              <a:rPr lang="ru-RU" dirty="0" smtClean="0"/>
              <a:t> </a:t>
            </a:r>
            <a:r>
              <a:rPr lang="ru-RU" dirty="0" err="1"/>
              <a:t>құрылғысының</a:t>
            </a:r>
            <a:r>
              <a:rPr lang="ru-RU" dirty="0"/>
              <a:t> </a:t>
            </a:r>
            <a:r>
              <a:rPr lang="ru-RU" dirty="0" smtClean="0"/>
              <a:t>Р </a:t>
            </a:r>
            <a:r>
              <a:rPr lang="ru-RU" dirty="0" err="1" smtClean="0"/>
              <a:t>таратушысы</a:t>
            </a:r>
            <a:r>
              <a:rPr lang="ru-RU" dirty="0" smtClean="0"/>
              <a:t> </a:t>
            </a:r>
            <a:r>
              <a:rPr lang="ru-RU" dirty="0" err="1"/>
              <a:t>тарату</a:t>
            </a:r>
            <a:r>
              <a:rPr lang="ru-RU" dirty="0"/>
              <a:t> </a:t>
            </a:r>
            <a:r>
              <a:rPr lang="ru-RU" dirty="0" err="1"/>
              <a:t>құрылғысының</a:t>
            </a:r>
            <a:r>
              <a:rPr lang="ru-RU" dirty="0"/>
              <a:t> </a:t>
            </a:r>
            <a:r>
              <a:rPr lang="ru-RU" dirty="0" err="1" smtClean="0"/>
              <a:t>таратушысына</a:t>
            </a:r>
            <a:r>
              <a:rPr lang="ru-RU" dirty="0" smtClean="0"/>
              <a:t> </a:t>
            </a:r>
            <a:r>
              <a:rPr lang="ru-RU" dirty="0" err="1"/>
              <a:t>ұқсас</a:t>
            </a:r>
            <a:r>
              <a:rPr lang="ru-RU" dirty="0"/>
              <a:t>. </a:t>
            </a:r>
            <a:r>
              <a:rPr lang="ru-RU" dirty="0" err="1"/>
              <a:t>Ол</a:t>
            </a:r>
            <a:r>
              <a:rPr lang="ru-RU" dirty="0"/>
              <a:t> </a:t>
            </a:r>
            <a:r>
              <a:rPr lang="ru-RU" dirty="0" err="1"/>
              <a:t>үш</a:t>
            </a:r>
            <a:r>
              <a:rPr lang="ru-RU" dirty="0"/>
              <a:t> </a:t>
            </a:r>
            <a:r>
              <a:rPr lang="en-US" dirty="0" smtClean="0"/>
              <a:t>T</a:t>
            </a:r>
            <a:r>
              <a:rPr lang="kk-KZ" dirty="0" smtClean="0"/>
              <a:t>Г</a:t>
            </a:r>
            <a:r>
              <a:rPr lang="en-US" dirty="0" smtClean="0"/>
              <a:t>-1</a:t>
            </a:r>
            <a:r>
              <a:rPr lang="kk-KZ" dirty="0" smtClean="0"/>
              <a:t>м</a:t>
            </a:r>
            <a:r>
              <a:rPr lang="en-US" dirty="0" smtClean="0"/>
              <a:t> </a:t>
            </a:r>
            <a:r>
              <a:rPr lang="ru-RU" dirty="0" err="1" smtClean="0"/>
              <a:t>модулінің</a:t>
            </a:r>
            <a:r>
              <a:rPr lang="ru-RU" dirty="0" smtClean="0"/>
              <a:t> </a:t>
            </a:r>
            <a:r>
              <a:rPr lang="ru-RU" dirty="0" err="1"/>
              <a:t>алты</a:t>
            </a:r>
            <a:r>
              <a:rPr lang="ru-RU" dirty="0"/>
              <a:t> </a:t>
            </a:r>
            <a:r>
              <a:rPr lang="ru-RU" dirty="0" err="1"/>
              <a:t>триггеріндегі</a:t>
            </a:r>
            <a:r>
              <a:rPr lang="ru-RU" dirty="0"/>
              <a:t> </a:t>
            </a:r>
            <a:r>
              <a:rPr lang="ru-RU" dirty="0" err="1"/>
              <a:t>есептегіштен</a:t>
            </a:r>
            <a:r>
              <a:rPr lang="ru-RU" dirty="0"/>
              <a:t>, сигнал </a:t>
            </a:r>
            <a:r>
              <a:rPr lang="ru-RU" dirty="0" err="1"/>
              <a:t>элементтерінің</a:t>
            </a:r>
            <a:r>
              <a:rPr lang="ru-RU" dirty="0"/>
              <a:t> </a:t>
            </a:r>
            <a:r>
              <a:rPr lang="ru-RU" dirty="0" err="1"/>
              <a:t>магнитотиратрондық</a:t>
            </a:r>
            <a:r>
              <a:rPr lang="ru-RU" dirty="0"/>
              <a:t> </a:t>
            </a:r>
            <a:r>
              <a:rPr lang="ru-RU" dirty="0" err="1"/>
              <a:t>ұяшықтарының</a:t>
            </a:r>
            <a:r>
              <a:rPr lang="ru-RU" dirty="0"/>
              <a:t> </a:t>
            </a:r>
            <a:r>
              <a:rPr lang="ru-RU" dirty="0" smtClean="0"/>
              <a:t>(</a:t>
            </a:r>
            <a:r>
              <a:rPr lang="kk-KZ" dirty="0" smtClean="0"/>
              <a:t>СЭ</a:t>
            </a:r>
            <a:r>
              <a:rPr lang="en-US" dirty="0" smtClean="0"/>
              <a:t>) </a:t>
            </a:r>
            <a:r>
              <a:rPr lang="ru-RU" dirty="0" err="1"/>
              <a:t>ақпаратты</a:t>
            </a:r>
            <a:r>
              <a:rPr lang="ru-RU" dirty="0"/>
              <a:t> </a:t>
            </a:r>
            <a:r>
              <a:rPr lang="ru-RU" dirty="0" err="1"/>
              <a:t>жазу</a:t>
            </a:r>
            <a:r>
              <a:rPr lang="ru-RU" dirty="0"/>
              <a:t> </a:t>
            </a:r>
            <a:r>
              <a:rPr lang="ru-RU" dirty="0" err="1"/>
              <a:t>орамаларына</a:t>
            </a:r>
            <a:r>
              <a:rPr lang="ru-RU" dirty="0"/>
              <a:t> </a:t>
            </a:r>
            <a:r>
              <a:rPr lang="ru-RU" dirty="0" err="1"/>
              <a:t>қосылған</a:t>
            </a:r>
            <a:r>
              <a:rPr lang="ru-RU" dirty="0"/>
              <a:t> параллель </a:t>
            </a:r>
            <a:r>
              <a:rPr lang="ru-RU" dirty="0" err="1"/>
              <a:t>типті</a:t>
            </a:r>
            <a:r>
              <a:rPr lang="ru-RU" dirty="0"/>
              <a:t> </a:t>
            </a:r>
            <a:r>
              <a:rPr lang="kk-KZ" dirty="0" smtClean="0"/>
              <a:t>МА </a:t>
            </a:r>
            <a:r>
              <a:rPr lang="ru-RU" dirty="0" err="1" smtClean="0"/>
              <a:t>және</a:t>
            </a:r>
            <a:r>
              <a:rPr lang="ru-RU" dirty="0" smtClean="0"/>
              <a:t> </a:t>
            </a:r>
            <a:r>
              <a:rPr lang="kk-KZ" dirty="0" smtClean="0"/>
              <a:t>МА</a:t>
            </a:r>
            <a:r>
              <a:rPr lang="en-US" dirty="0" smtClean="0"/>
              <a:t>/ </a:t>
            </a:r>
            <a:r>
              <a:rPr lang="ru-RU" dirty="0" err="1"/>
              <a:t>және</a:t>
            </a:r>
            <a:r>
              <a:rPr lang="ru-RU" dirty="0"/>
              <a:t> </a:t>
            </a:r>
            <a:r>
              <a:rPr lang="ru-RU" dirty="0" smtClean="0"/>
              <a:t>МБ </a:t>
            </a:r>
            <a:r>
              <a:rPr lang="ru-RU" dirty="0" err="1" smtClean="0"/>
              <a:t>сериялық</a:t>
            </a:r>
            <a:r>
              <a:rPr lang="ru-RU" dirty="0" smtClean="0"/>
              <a:t> </a:t>
            </a:r>
            <a:r>
              <a:rPr lang="ru-RU" dirty="0" err="1" smtClean="0"/>
              <a:t>матрицалық</a:t>
            </a:r>
            <a:r>
              <a:rPr lang="ru-RU" dirty="0" smtClean="0"/>
              <a:t> </a:t>
            </a:r>
            <a:r>
              <a:rPr lang="ru-RU" dirty="0" err="1"/>
              <a:t>дешифраторларынан</a:t>
            </a:r>
            <a:r>
              <a:rPr lang="ru-RU" dirty="0"/>
              <a:t> </a:t>
            </a:r>
            <a:r>
              <a:rPr lang="ru-RU" dirty="0" err="1"/>
              <a:t>тұрады</a:t>
            </a:r>
            <a:r>
              <a:rPr lang="ru-RU" dirty="0"/>
              <a:t>. </a:t>
            </a:r>
            <a:r>
              <a:rPr lang="ru-RU" dirty="0" err="1"/>
              <a:t>Осылайша</a:t>
            </a:r>
            <a:r>
              <a:rPr lang="ru-RU" dirty="0"/>
              <a:t>, </a:t>
            </a:r>
            <a:r>
              <a:rPr lang="ru-RU" dirty="0" smtClean="0"/>
              <a:t>ТС </a:t>
            </a:r>
            <a:r>
              <a:rPr lang="ru-RU" dirty="0" err="1"/>
              <a:t>таратушы</a:t>
            </a:r>
            <a:r>
              <a:rPr lang="ru-RU" dirty="0"/>
              <a:t> </a:t>
            </a:r>
            <a:r>
              <a:rPr lang="ru-RU" dirty="0" err="1"/>
              <a:t>құрылғыларында</a:t>
            </a:r>
            <a:r>
              <a:rPr lang="ru-RU" dirty="0"/>
              <a:t> </a:t>
            </a:r>
            <a:r>
              <a:rPr lang="ru-RU" dirty="0" err="1"/>
              <a:t>қолданылатын</a:t>
            </a:r>
            <a:r>
              <a:rPr lang="ru-RU" dirty="0"/>
              <a:t> </a:t>
            </a:r>
            <a:r>
              <a:rPr lang="ru-RU" dirty="0" err="1"/>
              <a:t>ақпаратты</a:t>
            </a:r>
            <a:r>
              <a:rPr lang="ru-RU" dirty="0"/>
              <a:t> </a:t>
            </a:r>
            <a:r>
              <a:rPr lang="ru-RU" dirty="0" err="1"/>
              <a:t>енгізудің</a:t>
            </a:r>
            <a:r>
              <a:rPr lang="ru-RU" dirty="0"/>
              <a:t> </a:t>
            </a:r>
            <a:r>
              <a:rPr lang="ru-RU" dirty="0" err="1"/>
              <a:t>оптрондық</a:t>
            </a:r>
            <a:r>
              <a:rPr lang="ru-RU" dirty="0"/>
              <a:t> </a:t>
            </a:r>
            <a:r>
              <a:rPr lang="ru-RU" dirty="0" err="1"/>
              <a:t>модульдерінің</a:t>
            </a:r>
            <a:r>
              <a:rPr lang="ru-RU" dirty="0"/>
              <a:t> </a:t>
            </a:r>
            <a:r>
              <a:rPr lang="ru-RU" dirty="0" err="1"/>
              <a:t>орнына</a:t>
            </a:r>
            <a:r>
              <a:rPr lang="ru-RU" dirty="0"/>
              <a:t> </a:t>
            </a:r>
            <a:r>
              <a:rPr lang="ru-RU" dirty="0" err="1"/>
              <a:t>қабылдау</a:t>
            </a:r>
            <a:r>
              <a:rPr lang="ru-RU" dirty="0"/>
              <a:t> </a:t>
            </a:r>
            <a:r>
              <a:rPr lang="ru-RU" dirty="0" err="1"/>
              <a:t>бөлмелерінде</a:t>
            </a:r>
            <a:r>
              <a:rPr lang="ru-RU" dirty="0"/>
              <a:t> БСП </a:t>
            </a:r>
            <a:r>
              <a:rPr lang="ru-RU" dirty="0" err="1"/>
              <a:t>объектілерінің</a:t>
            </a:r>
            <a:r>
              <a:rPr lang="ru-RU" dirty="0"/>
              <a:t> </a:t>
            </a:r>
            <a:r>
              <a:rPr lang="ru-RU" dirty="0" err="1"/>
              <a:t>позициясының</a:t>
            </a:r>
            <a:r>
              <a:rPr lang="ru-RU" dirty="0"/>
              <a:t> </a:t>
            </a:r>
            <a:r>
              <a:rPr lang="ru-RU" dirty="0" err="1"/>
              <a:t>дабыл</a:t>
            </a:r>
            <a:r>
              <a:rPr lang="ru-RU" dirty="0"/>
              <a:t> </a:t>
            </a:r>
            <a:r>
              <a:rPr lang="ru-RU" dirty="0" err="1"/>
              <a:t>блоктарын</a:t>
            </a:r>
            <a:r>
              <a:rPr lang="ru-RU" dirty="0"/>
              <a:t> </a:t>
            </a:r>
            <a:r>
              <a:rPr lang="ru-RU" dirty="0" err="1"/>
              <a:t>және</a:t>
            </a:r>
            <a:r>
              <a:rPr lang="ru-RU" dirty="0"/>
              <a:t> БС </a:t>
            </a:r>
            <a:r>
              <a:rPr lang="ru-RU" dirty="0" err="1"/>
              <a:t>жұмыс</a:t>
            </a:r>
            <a:r>
              <a:rPr lang="ru-RU" dirty="0"/>
              <a:t> </a:t>
            </a:r>
            <a:r>
              <a:rPr lang="ru-RU" dirty="0" err="1"/>
              <a:t>режимдерінің</a:t>
            </a:r>
            <a:r>
              <a:rPr lang="ru-RU" dirty="0"/>
              <a:t> </a:t>
            </a:r>
            <a:r>
              <a:rPr lang="ru-RU" dirty="0" err="1"/>
              <a:t>дабыл</a:t>
            </a:r>
            <a:r>
              <a:rPr lang="ru-RU" dirty="0"/>
              <a:t> </a:t>
            </a:r>
            <a:r>
              <a:rPr lang="ru-RU" dirty="0" err="1"/>
              <a:t>блоктарын</a:t>
            </a:r>
            <a:r>
              <a:rPr lang="ru-RU" dirty="0"/>
              <a:t> </a:t>
            </a:r>
            <a:r>
              <a:rPr lang="ru-RU" dirty="0" err="1"/>
              <a:t>жазу</a:t>
            </a:r>
            <a:r>
              <a:rPr lang="ru-RU" dirty="0"/>
              <a:t> </a:t>
            </a:r>
            <a:r>
              <a:rPr lang="ru-RU" dirty="0" err="1"/>
              <a:t>орамдары</a:t>
            </a:r>
            <a:r>
              <a:rPr lang="ru-RU" dirty="0"/>
              <a:t> </a:t>
            </a:r>
            <a:r>
              <a:rPr lang="ru-RU" dirty="0" err="1"/>
              <a:t>енгізілген</a:t>
            </a:r>
            <a:r>
              <a:rPr lang="ru-RU" dirty="0"/>
              <a:t>.</a:t>
            </a:r>
          </a:p>
          <a:p>
            <a:r>
              <a:rPr lang="ru-RU" dirty="0" smtClean="0"/>
              <a:t>ТС </a:t>
            </a:r>
            <a:r>
              <a:rPr lang="ru-RU" dirty="0"/>
              <a:t>ДП </a:t>
            </a:r>
            <a:r>
              <a:rPr lang="ru-RU" dirty="0" err="1"/>
              <a:t>құрылғысының</a:t>
            </a:r>
            <a:r>
              <a:rPr lang="ru-RU" dirty="0"/>
              <a:t> </a:t>
            </a:r>
            <a:r>
              <a:rPr lang="ru-RU" dirty="0" err="1"/>
              <a:t>жұмысы</a:t>
            </a:r>
            <a:r>
              <a:rPr lang="ru-RU" dirty="0"/>
              <a:t> код </a:t>
            </a:r>
            <a:r>
              <a:rPr lang="ru-RU" dirty="0" err="1"/>
              <a:t>сериясын</a:t>
            </a:r>
            <a:r>
              <a:rPr lang="ru-RU" dirty="0"/>
              <a:t> </a:t>
            </a:r>
            <a:r>
              <a:rPr lang="ru-RU" dirty="0" err="1"/>
              <a:t>қабылдау</a:t>
            </a:r>
            <a:r>
              <a:rPr lang="ru-RU" dirty="0"/>
              <a:t> </a:t>
            </a:r>
            <a:r>
              <a:rPr lang="ru-RU" dirty="0" err="1"/>
              <a:t>кезінде</a:t>
            </a:r>
            <a:r>
              <a:rPr lang="ru-RU" dirty="0"/>
              <a:t> </a:t>
            </a:r>
            <a:r>
              <a:rPr lang="ru-RU" dirty="0" err="1"/>
              <a:t>ұзақ</a:t>
            </a:r>
            <a:r>
              <a:rPr lang="ru-RU" dirty="0"/>
              <a:t> </a:t>
            </a:r>
            <a:r>
              <a:rPr lang="ru-RU" dirty="0" err="1"/>
              <a:t>импульстар</a:t>
            </a:r>
            <a:r>
              <a:rPr lang="ru-RU" dirty="0"/>
              <a:t> мен </a:t>
            </a:r>
            <a:r>
              <a:rPr lang="ru-RU" dirty="0" err="1"/>
              <a:t>кідірістерді</a:t>
            </a:r>
            <a:r>
              <a:rPr lang="ru-RU" dirty="0"/>
              <a:t> </a:t>
            </a:r>
            <a:r>
              <a:rPr lang="ru-RU" dirty="0" err="1"/>
              <a:t>жазудан</a:t>
            </a:r>
            <a:r>
              <a:rPr lang="ru-RU" dirty="0"/>
              <a:t>, </a:t>
            </a:r>
            <a:r>
              <a:rPr lang="ru-RU" dirty="0" smtClean="0"/>
              <a:t>СЭ </a:t>
            </a:r>
            <a:r>
              <a:rPr lang="ru-RU" dirty="0" err="1"/>
              <a:t>сигналдық</a:t>
            </a:r>
            <a:r>
              <a:rPr lang="ru-RU" dirty="0"/>
              <a:t> </a:t>
            </a:r>
            <a:r>
              <a:rPr lang="ru-RU" dirty="0" err="1"/>
              <a:t>элементтерінің</a:t>
            </a:r>
            <a:r>
              <a:rPr lang="ru-RU" dirty="0"/>
              <a:t> </a:t>
            </a:r>
            <a:r>
              <a:rPr lang="ru-RU" dirty="0" err="1"/>
              <a:t>көмегімен</a:t>
            </a:r>
            <a:r>
              <a:rPr lang="ru-RU" dirty="0"/>
              <a:t> телесигнализация </a:t>
            </a:r>
            <a:r>
              <a:rPr lang="ru-RU" dirty="0" err="1"/>
              <a:t>қалқанында</a:t>
            </a:r>
            <a:r>
              <a:rPr lang="ru-RU" dirty="0"/>
              <a:t> </a:t>
            </a:r>
            <a:r>
              <a:rPr lang="ru-RU" dirty="0" err="1"/>
              <a:t>алынған</a:t>
            </a:r>
            <a:r>
              <a:rPr lang="ru-RU" dirty="0"/>
              <a:t> </a:t>
            </a:r>
            <a:r>
              <a:rPr lang="ru-RU" dirty="0" err="1"/>
              <a:t>ақпаратты</a:t>
            </a:r>
            <a:r>
              <a:rPr lang="ru-RU" dirty="0"/>
              <a:t> </a:t>
            </a:r>
            <a:r>
              <a:rPr lang="ru-RU" dirty="0" err="1" smtClean="0"/>
              <a:t>көрсетуден</a:t>
            </a:r>
            <a:r>
              <a:rPr lang="ru-RU" dirty="0" smtClean="0"/>
              <a:t>, </a:t>
            </a:r>
            <a:r>
              <a:rPr lang="ru-RU" dirty="0" err="1"/>
              <a:t>сондай-ақ</a:t>
            </a:r>
            <a:r>
              <a:rPr lang="ru-RU" dirty="0"/>
              <a:t> </a:t>
            </a:r>
            <a:r>
              <a:rPr lang="ru-RU" dirty="0" smtClean="0"/>
              <a:t>ТС </a:t>
            </a:r>
            <a:r>
              <a:rPr lang="ru-RU" dirty="0"/>
              <a:t>КП </a:t>
            </a:r>
            <a:r>
              <a:rPr lang="ru-RU" dirty="0" err="1"/>
              <a:t>және</a:t>
            </a:r>
            <a:r>
              <a:rPr lang="ru-RU" dirty="0"/>
              <a:t> </a:t>
            </a:r>
            <a:r>
              <a:rPr lang="ru-RU" dirty="0" smtClean="0"/>
              <a:t>ТС </a:t>
            </a:r>
            <a:r>
              <a:rPr lang="ru-RU" dirty="0"/>
              <a:t>ДП </a:t>
            </a:r>
            <a:r>
              <a:rPr lang="ru-RU" dirty="0" err="1"/>
              <a:t>тарату</a:t>
            </a:r>
            <a:r>
              <a:rPr lang="ru-RU" dirty="0"/>
              <a:t> </a:t>
            </a:r>
            <a:r>
              <a:rPr lang="ru-RU" dirty="0" err="1"/>
              <a:t>құрылғыларының</a:t>
            </a:r>
            <a:r>
              <a:rPr lang="ru-RU" dirty="0"/>
              <a:t> </a:t>
            </a:r>
            <a:r>
              <a:rPr lang="ru-RU" dirty="0" err="1"/>
              <a:t>синхронды</a:t>
            </a:r>
            <a:r>
              <a:rPr lang="ru-RU" dirty="0"/>
              <a:t> </a:t>
            </a:r>
            <a:r>
              <a:rPr lang="ru-RU" dirty="0" err="1"/>
              <a:t>жұмысын</a:t>
            </a:r>
            <a:r>
              <a:rPr lang="ru-RU" dirty="0"/>
              <a:t> </a:t>
            </a:r>
            <a:r>
              <a:rPr lang="ru-RU" dirty="0" err="1"/>
              <a:t>және</a:t>
            </a:r>
            <a:r>
              <a:rPr lang="ru-RU" dirty="0"/>
              <a:t> </a:t>
            </a:r>
            <a:r>
              <a:rPr lang="ru-RU" dirty="0" smtClean="0"/>
              <a:t>код </a:t>
            </a:r>
            <a:r>
              <a:rPr lang="ru-RU" dirty="0" err="1"/>
              <a:t>сериясының</a:t>
            </a:r>
            <a:r>
              <a:rPr lang="ru-RU" dirty="0"/>
              <a:t> </a:t>
            </a:r>
            <a:r>
              <a:rPr lang="ru-RU" dirty="0" err="1"/>
              <a:t>ортасында</a:t>
            </a:r>
            <a:r>
              <a:rPr lang="ru-RU" dirty="0"/>
              <a:t> аса </a:t>
            </a:r>
            <a:r>
              <a:rPr lang="ru-RU" dirty="0" err="1"/>
              <a:t>ұзын</a:t>
            </a:r>
            <a:r>
              <a:rPr lang="ru-RU" dirty="0"/>
              <a:t> </a:t>
            </a:r>
            <a:r>
              <a:rPr lang="ru-RU" dirty="0" err="1"/>
              <a:t>импульстар</a:t>
            </a:r>
            <a:r>
              <a:rPr lang="ru-RU" dirty="0"/>
              <a:t> мен </a:t>
            </a:r>
            <a:r>
              <a:rPr lang="ru-RU" dirty="0" err="1"/>
              <a:t>кідірістердің</a:t>
            </a:r>
            <a:r>
              <a:rPr lang="ru-RU" dirty="0"/>
              <a:t> </a:t>
            </a:r>
            <a:r>
              <a:rPr lang="ru-RU" dirty="0" err="1"/>
              <a:t>болмауын</a:t>
            </a:r>
            <a:r>
              <a:rPr lang="ru-RU" dirty="0"/>
              <a:t> </a:t>
            </a:r>
            <a:r>
              <a:rPr lang="ru-RU" dirty="0" err="1"/>
              <a:t>бақылаудан</a:t>
            </a:r>
            <a:r>
              <a:rPr lang="ru-RU" dirty="0"/>
              <a:t> </a:t>
            </a:r>
            <a:r>
              <a:rPr lang="ru-RU" dirty="0" err="1"/>
              <a:t>тұрады</a:t>
            </a:r>
            <a:r>
              <a:rPr lang="ru-RU" dirty="0"/>
              <a:t/>
            </a:r>
            <a:br>
              <a:rPr lang="ru-RU" dirty="0"/>
            </a:br>
            <a:endParaRPr lang="ru-RU" dirty="0"/>
          </a:p>
        </p:txBody>
      </p:sp>
    </p:spTree>
    <p:extLst>
      <p:ext uri="{BB962C8B-B14F-4D97-AF65-F5344CB8AC3E}">
        <p14:creationId xmlns:p14="http://schemas.microsoft.com/office/powerpoint/2010/main" val="3359210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96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1327</TotalTime>
  <Words>2375</Words>
  <Application>Microsoft Office PowerPoint</Application>
  <PresentationFormat>Экран (4:3)</PresentationFormat>
  <Paragraphs>30</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Изящная</vt:lpstr>
      <vt:lpstr>Жеткізетін және қабылдайтын телесигнализация құрылғылары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қабылдайтын телесигнализация құрылғылары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Передающие и приемные устройства телесигнализации</dc:title>
  <dc:creator>Админ</dc:creator>
  <cp:lastModifiedBy>Айжан Сарсенова</cp:lastModifiedBy>
  <cp:revision>44</cp:revision>
  <cp:lastPrinted>2024-11-05T07:44:47Z</cp:lastPrinted>
  <dcterms:created xsi:type="dcterms:W3CDTF">2020-12-04T03:11:29Z</dcterms:created>
  <dcterms:modified xsi:type="dcterms:W3CDTF">2024-11-05T12:31:06Z</dcterms:modified>
</cp:coreProperties>
</file>